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437A2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בריאות  ·  בריאות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25. מצב בריאותי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מוצג כשמסומן דגל בריאות בשאלון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437A22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בריאותי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‏אבחון גנטי מתקדם לסרטן (BRCA/Lynch)‏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‏אבחון גנטי מתקדם לסרטן (BRCA/Lynch)‏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437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‏החזר/הטבה לאבחון גנטי מתקדם לסרטן (BRCA/Lynch) בין 99 ל-‏521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רפואה מונעת ובדיקות סקר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437A22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התייעצות עם רופא מומחה בארץ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התייעצות עם רופא מומחה במדינת חוץ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רפואה מונעת ובדיקות סקר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חיסונים שאינם בסל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בדיקות אונקוגנטיות (גנטיקה לסרטן)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בדיקות מניעה/סקר מורחבות (PAP/ממוגרפיה/צפיפות עצם)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קולונוסקופיה וירטואלית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אבחון גנטי מתקדם לסרטן (BRCA/Lynch)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437A22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בריאותי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‏התייעצות עם רופא מומחה בארץ‏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‏התייעצות עם רופא מומחה בארץ‏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437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‏החזר/הטבה להתייעצות עם רופא מומחה בארץ בין 150 ל-‏1,336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רפואה מונעת ובדיקות סקר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437A22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בריאותי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‏התייעצות עם רופא מומחה במדינת חוץ‏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‏התייעצות עם רופא מומחה במדינת חוץ‏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437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‏החזר/הטבה להתייעצות עם רופא מומחה במדינת חוץ עד ‏9,388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רפואה מונעת ובדיקות סקר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437A22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בריאותי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‏רפואה מונעת ובדיקות סקר‏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‏רפואה מונעת ובדיקות סקר‏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437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‏החזר/הטבה לרפואה מונעת ובדיקות סקר בין 50 ל-‏891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רפואה מונעת ובדיקות סקר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437A22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בריאותי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‏חיסונים שאינם בסל‏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‏חיסונים שאינם בסל‏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437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‏החזר/הטבה לחיסונים שאינם בסל בין 50 ל-‏190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רפואה מונעת ובדיקות סקר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437A22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בריאותי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‏בדיקות אונקוגנטיות (גנטיקה לסרטן)‏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‏בדיקות אונקוגנטיות (גנטיקה לסרטן)‏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437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‏החזר/הטבה לבדיקות אונקוגנטיות (גנטיקה לסרטן) בין 99 ל-‏2,000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רפואה מונעת ובדיקות סקר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437A22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בריאותי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‏בדיקות מניעה/סקר מורחבות (PAP/ממוגרפיה/צפיפות עצם)‏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‏בדיקות מניעה/סקר מורחבות (PAP/ממוגרפיה/צפיפות עצם)‏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437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‏החזר/הטבה לבדיקות מניעה/סקר מורחבות (PAP/ממוגרפיה/צפיפות עצם) בין 57 ל-‏685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רפואה מונעת ובדיקות סקר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437A22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בריאותי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008C99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מומלץ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‏קולונוסקופיה וירטואלית‏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‏קולונוסקופיה וירטואלית‏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437A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‏החזר/הטבה לקולונוסקופיה וירטואלית בין 290 ל-‏891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רפואה מונעת ובדיקות סקר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מצב בריאותי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