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8016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מיצוי זכויות בשפה פשוטה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8288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מצב מיוחד  ·  מצבים מיוחדים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219456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24. תושב עוטף עזה / קו עימות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457200" y="32918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dirty="0">
                <a:solidFill>
                  <a:srgbClr val="CDE0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אזורי עימות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</a:t>
            </a:r>
            <a:pPr algn="r" indent="0" marL="0">
              <a:buNone/>
            </a:pPr>
            <a:r>
              <a:rPr lang="en-US" sz="14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זכויות עיקריות לבדיקה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מבוסס על מקורות ממשלתיים רשמיים בלבד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תושב עוטף עזה / קו עימות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‏משיכת כספי פיצויי פיטורים מקופת גמל או מהביטוח הפנסיוני‏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‏עובד שפוטר והפקיד פיצויים בקופה — יכול למשוך עד תקרת הפטור ממס או להשאיר לפנסיה; כדאי להתייעץ לפני פעולה.‏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497580"/>
            <a:ext cx="822960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‏לפני משיכת פיצויים בודקים שלושה דברים: כמה כסף יש, כמה מס ינוכה, וכמה זה יפגע בפנסיה.‏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קופת הפנסיה, קופת הגמל, ביטוח מנהלים, רשות המסים והמעסיק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1887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איך ממשיכים מכאן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1920240"/>
            <a:ext cx="8229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בחרו את הזכויות הרלוונטיות אליכם מתוך הרשימה.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אספו את המסמכים הנדרשים לכל זכות.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הגישו את הבקשות לגורם הרשמי הרלוונטי.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למידע מלא ומעודכן — היכנסו לאתר בקלות.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45948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 · מיצוי זכויות בשפה פשוטה · הופק על ידי Perplexity Computer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09728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סקירת הזכויות העיקריות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108813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783080" y="105156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טופס 161 דיגיטלי ובחירת ייעוד כספי פיצויים בסיום עבודה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152304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55962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783080" y="152304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בארנונה להורים לילד שמקבל גמלת ילד נכה או קצבת נכות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199453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03111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783080" y="199453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פיצויי פיטורים וזכויות בכספי הפיצויים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7200" y="246602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250259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783080" y="246602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פיצוי על איחור במסירת דירה מקבלן לפי חוק המכר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57200" y="2937510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297408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783080" y="293751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בארנונה לאזרחים ותיקים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57200" y="340899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344557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783080" y="340899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בארנונה להורה יחיד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388048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391706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783080" y="388048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סיום העסקת עובד/ת במשק בית - הודעה מוקדמת, פיצויים וגמר חשבון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457200" y="435197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438854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783080" y="435197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משיכת כספי פיצויי פיטורים מקופת גמל או מהביטוח הפנסיוני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תושב עוטף עזה / קו עימות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‏טופס 161 דיגיטלי ובחירת ייעוד כספי פיצויים בסיום עבודה‏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‏עובד שסיים עבודה ומקבל טופס 161 — חייב לבחור מה לעשות עם כספי הפיצויים לפני שמנוכה מס שגוי.‏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497580"/>
            <a:ext cx="822960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‏לא לאשר טופס 161 מתוך לחץ. לפני שבוחרים משיכה או רצף, משווים את הסכום בטופס לדוחות הקופה ולתלושי השכר.‏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המסים, המעסיק, קופת הפנסיה או קופת הגמל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תושב עוטף עזה / קו עימות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בארנונה להורים לילד שמקבל גמלת ילד נכה או קצבת נכות‏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‏הורים לילד שמקבל גמלת ילד נכה זכאים להנחה בארנונה — יש לפנות לרשות המקומית עם אישור ביטוח לאומי.‏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‏33%‏ הנחה על 100 מ"ר‏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אל תחכו לחשבון הבא. ברגע שיש אישור גמלת ילד נכה או קצבת נכות, בדקו מול העירייה אם ההנחה כבר מוזנת.‏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המקומית שבה נמצא הנכס; ביטוח לאומי לאישור גמלת ילד נכה/קצבת נכות; לפי תקנות ההנחה מארנונה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תושב עוטף עזה / קו עימות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‏פיצויי פיטורים וזכויות בכספי הפיצויים‏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‏פוטרת אחרי שנת עבודה? בדוק זכאות לפיצויי פיטורים ושחרור כספי הפיצויים מהקרן — גם התפטרות בנסיבות מסוימות מזכה‏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‏משכורת × שנות ותק‏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‏לפני שמושכים כספי פיצויים, עושים שלוש בדיקות: כמה הופקד בקופה, האם המעסיק חייב להשלים, ומה ההשלכה על מס ועל הפנסיה העתידית.‏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המעסיק, קרן פנסיה / קופת גמל / ביטוח מנהלים, רשות המסים, בית הדין לעבודה במקרה מחלוקת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תושב עוטף עזה / קו עימות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‏פיצוי על איחור במסירת דירה מקבלן לפי חוק המכר‏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‏רכישת דירה מקבלן שנמסרה באיחור מעבר לתקופת החסד — מגיע פיצוי כספי חודשי לפי חוק המכר; חשוב לתבוע.‏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‏דמי שכירות × חודשי האיחור × ‏125-150%‏‏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 של בקלות ⭐: אל תנהלו את זה בעל פה. מהרגע שיש איחור, שמרו הודעות, מיילים ועדכונים מהקבלן.‏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הקבלן או היזם / הממונה על חוק המכר במשרד הבינוי והשיכון / בית משפט במקרה הצורך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תושב עוטף עזה / קו עימות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בארנונה לאזרחים ותיקים‏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‏אזרח ותיק זכאי להנחה בארנונה של עד ‏30%‏ (ועד ‏100%‏ למקבלי השלמת הכנסה) — חייבים לבדוק ולהגיש בקשה.‏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‏‏25–100%‏ הנחה עד 100 מ"ר‏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תמיד לבדוק מול הרשות המקומית את ההנחה הגבוהה ביותר האפשרית לפני שמגישים, כי ברוב המקרים לא מקבלים כמה הנחות יחד.‏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המקומית; משרד הפנים; ביטוח לאומי לאישורי קצבאות והשלמת הכנסה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תושב עוטף עזה / קו עימות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בארנונה להורה יחיד‏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‏הורה יחיד עם ילד מתחת לגיל 18 זכאי להנחה של עד ‏20%‏ בארנונה — יש להגיש בקשה לרשות המקומית.‏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‏20%‏ הנחה בארנונה שנתית‏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תמיד לבדוק מול הרשות המקומית את ההנחה הגבוהה ביותר האפשרית לפני שמגישים, כי ברוב המקרים לא מקבלים כמה הנחות יחד.‏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המקומית; לפי תקנות ההנחה מארנונה וחוק משפחות חד הוריות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תושב עוטף עזה / קו עימות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‏סיום העסקת עובד/ת במשק בית - הודעה מוקדמת, פיצויים וגמר חשבון‏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‏בסיום העסקת עובד/ת משק בית יש לבצע גמר חשבון נכון הכולל הודעה מוקדמת, פדיון חופשה ופיצויים — טעויות עלולות לגרור תביעות.‏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497580"/>
            <a:ext cx="822960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זהב: לא מחכים לסוף תקופה. מנהלים רישום חודשי קצר של שעות, שכר, תשלומים וזכויות, וכך מונעים חוב מצטבר ומחלוקות.‏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מעסיק פרטי, משרד העבודה, בית הדין לעבודה וגופים פנסיוניים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בקלות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תושב עוטף עזה / קו עימות — מדריך זכויות</dc:title>
  <dc:subject>PptxGenJS Presentation</dc:subject>
  <dc:creator>Perplexity Computer</dc:creator>
  <cp:lastModifiedBy>Perplexity Computer</cp:lastModifiedBy>
  <cp:revision>1</cp:revision>
  <dcterms:created xsi:type="dcterms:W3CDTF">2026-07-07T11:00:59Z</dcterms:created>
  <dcterms:modified xsi:type="dcterms:W3CDTF">2026-07-07T11:00:59Z</dcterms:modified>
</cp:coreProperties>
</file>