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מיוחד  ·  מצבים מיוחדים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22. נפגע/ת עבודה / תאונת עבודה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פגיעה בעבודה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נפגע/ת עבודה / תאונת עבודה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‏טיפול רפואי לנפגע עבודה — ריפוי, שיקום ופטור מהשתתפות עצמית‏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‏טיפול רפואי לנפגע עבודה — ריפוי, שיקום ופטור מהשתתפות עצמית‏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בשיתוף קופות החולים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דמי פגיעה בעבודה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גמלת תלויים לבני משפחה של נפטר מפגיעה בעבודה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סל שיקום נפשי — לנכים עם ליקוי נפשי 40%+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קצבת נכות מעבודה — קצבה חודשית לנכה עבודה קבוע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קצבת נכות מעבודה / מענק נכות מעבודה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דמי פגיעה — תשלום לנפגע עבודה בתקופת אי-כושר (עד 91 יום)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מכשירי שיקום וניידות — כיסאות גלגלים, הליכונים ואביזרי ניידות לנפגעי עבודה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טיפול רפואי לנפגע עבודה — ריפוי, שיקום ופטור מהשתתפות עצמית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נפגע/ת עבודה / תאונת עבודה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פגיעה בעבודה‏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‏נפגעת בעבודה ואינך יכול לעבוד? הגש תביעה לדמי פגיעה מביטוח לאומי עבור תקופת אי-הכושר‏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‏75%‏ מהשכר, עד 91 יום‏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 בדמי פגיעה לא מתחילים מהטופס, אלא מהסיפור המדויק. צריך לתאר בצורה פשוטה ועובדתית מה קרה, מתי, איפה, איך זה קשור לעבודה, מי ראה.‏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נפגע/ת עבודה / תאונת עבודה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‏גמלת תלויים לבני משפחה של נפטר מפגיעה בעבודה‏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‏בן/בת משפחה שנפטר מפגיעה בעבודה? הגש תביעה לגמלת תלויים מביטוח לאומי מיד ועדיף בתוך שנה מהפטירה‏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‏קצבה חודשית (לפי שכר הנפטר)‏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בתיק כזה לא מתחילים מהשאלה 'איזו קצבה מגיעה', אלא מהוכחת הקשר בין הפטירה לעבודה ומהמיפוי של כל התלויים.‏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- אגף נפגעי עבודה / גמלת תלויים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נפגע/ת עבודה / תאונת עבודה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‏סל שיקום נפשי — לנכים עם ליקוי נפשי ‏40%‏+‏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‏סל שיקום נפשי — לנכים עם ליקוי נפשי ‏40%‏+‏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— ענף שיקום נפשי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נפגע/ת עבודה / תאונת עבודה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‏קצבת נכות מעבודה — קצבה חודשית לנכה עבודה קבוע‏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‏קצבת נכות מעבודה — קצבה חודשית לנכה עבודה קבוע‏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‏הטבה/מימון בין 344 ל-‏39,428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— ענף נפגעי עבודה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נפגע/ת עבודה / תאונת עבודה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‏קצבת נכות מעבודה / מענק נכות מעבודה‏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‏נשארה נכות אחרי פגיעה בעבודה שהוכרה? הגש תביעה לקביעת נכות מעבודה לקצבה או מענק נוסף‏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‏מענק חד-פעמי או קצבה חודשית (לפי % נכות)‏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 של בקלות ⭐: הוועדה הרפואית לא אמורה לנחש מה כואב ומה מגביל. לפני ההגשה מכינים טבלה פנימית פשוטה: 1. מה האיבר או הבעיה. 2. מה המגבלה ביום-יום.‏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- נפגעי עבודה / נכות מעבודה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נפגע/ת עבודה / תאונת עבודה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פגיעה — תשלום לנפגע עבודה בתקופת אי-כושר (עד 91 יום)‏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פגיעה — תשלום לנפגע עבודה בתקופת אי-כושר (עד 91 יום)‏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‏הטבה/מימון בין 1,314 ל-‏39,428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— ענף נפגעי עבודה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נפגע/ת עבודה / תאונת עבודה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‏מכשירי שיקום וניידות — כיסאות גלגלים, הליכונים ואביזרי ניידות לנפגעי עבודה‏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‏מכשירי שיקום וניידות — כיסאות גלגלים, הליכונים ואביזרי ניידות לנפגעי עבודה‏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(מימון) דרך קופות החולים — לנפגעי עבודה; קופות החולים — לכלל האוכלוסייה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נפגע/ת עבודה / תאונת עבודה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