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מיוחד  ·  מצבים מיוחדים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21. ניצול/ת שואה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ניצולי שואה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ניצול/ת שואה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‏תגמול חודשי או מענק שנתי לניצולי שואה שעלו לישראל החל מ-1.10.1953‏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‏ניצול שואה שעלה לישראל אחרי 1.10.1953 יכול לקבל תגמול חודשי או מענק שנתי מהרשות לזכויות ניצולי שואה.‏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‏‏7,688 ₪‏/שנה מענק שנתי‏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תסתפקו במשפט “הוא ניצול שואה”. בבדיקה חייבים לשאול: מתי עלה לישראל, איפה היה בזמן המלחמה, האם היה במחנה/גטו/עבודות כפייה, האם קיבל בעבר פיצויים.‏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לזכויות ניצולי השואה במשרד ראש הממשלה; ועידת התביעות כמקור אסמכתה במקרים מסוימים; קופות חולים ורופאים לצורך מסמכים רפואיים אם מבקשים תגמול חודשי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ממס הכנסה לאנשים עם נכות רפואית גבוהה או עיוורון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מלא או חלקי ממס הכנסה על הכנסה מהשכרת דירת מגורים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לאזרחים ותיקים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ממס שבח במכירת דירת מגורים יחידה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פתיחת תיק עוסק פטור או מורשה מול מע״מ, מס הכנסה וביטוח לאומי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להורה יחיד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תגמול חודשי או מענק שנתי לניצולי שואה שעלו לישראל החל מ-1.10.1953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ניצול/ת שואה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ניצול/ת שואה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הכנסה לאנשים עם נכות רפואית גבוהה או עיוורון‏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נכות רפואית ‏90%‏+ זכאי לפטור ממס הכנסה – יש לפנות לוועדה רפואית לקביעת אחוזים לצרכי מס ולבקש החזר עד 6 שנים אחורה‏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על הכנסה עד ‏445,200 ₪‏/שנה‏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מתחילים מהשאלה 'יש קצבה או אין קצבה', אלא מהפרוטוקול הרפואי: כמה אחוזי נכות רפואית נקבעו, לאיזו תקופה, והאם אחד הליקויים עומד בסף הנדרש.‏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המסים; הוועדה הרפואית מתקיימת באמצעות המוסד לביטוח לאומי כשצריך לקבוע אחוזי נכות למס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ניצול/ת שואה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או חלקי ממס הכנסה על הכנסה מהשכרת דירת מגורים‏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‏משכיר דירה למגורים — אם שכר הדירה עד ‏5,654 ₪‏/חודש פטור ממס הכנסה לגמרי; מעל — יש פטור חלקי.‏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על עד ‏5,654 ₪‏/חודש‏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לא להסתפק בשאלה “כמה אני מקבל על הדירה”, אלא לבנות טבלה חודשית של כל הדירות.‏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בישראל; כל זכות כמקור הסבר נגיש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ניצול/ת שואה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לאזרחים ותיקים‏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זכאי להנחה בארנונה של עד ‏30%‏ (ועד ‏100%‏ למקבלי השלמת הכנסה) — חייבים לבדוק ולהגיש בקשה.‏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‏‏25–100%‏ הנחה עד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משרד הפנים; ביטוח לאומי לאישורי קצבאות והשלמת הכנסה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ניצול/ת שואה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שבח במכירת דירת מגורים יחידה‏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‏מוכר דירה יחידה שהייתה בבעלותו 18+ חודשים זכאי לפטור ממס שבח — חיסכון של עשרות עד מאות אלפי 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שבח עד ‏5,008,000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שמבקשים פטור, בודקים את כל התא המשפחתי ולא רק את שם המוכר. דירה קטנה, חלק בירושה או דירה על שם בן זוג יכולים לשנות את כל החישוב.‏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ניצול/ת שואה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‏פתיחת תיק עוסק פטור או מורשה מול מע״מ, מס הכנסה וביטוח לאומי‏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מי שמתחיל לקבל כסף על שירות/מכירה חייב לפתוח תיק עוסק מול מע"מ, מס הכנסה וביטוח לאומי לפני תחילת פעילות.‏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לפני שבוחרים עוסק פטור או מורשה, כתבו במשפט אחד מה מוכרים, למי, ובכמה צפוי המחזור השנתי.‏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מע״מ ומס הכנסה / 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ניצול/ת שואה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להורה יחיד‏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יחיד עם ילד מתחת לגיל 18 זכאי להנחה של עד ‏20%‏ בארנונה — יש להגיש בקשה לרשות המקומית.‏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‏20%‏ הנחה בארנונה שנתית‏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לפי תקנות ההנחה מארנונה וחוק משפחות חד הוריות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ניצול/ת שואה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