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20. אלמן/ה / משפחה שכולה / שאירים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שכול / אובדן בן זוג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אלמן/ה / משפחה שכולה / שאירים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‏פתיחת תיק עוסק פטור או מורשה מול מע״מ, מס הכנסה וביטוח לאומי‏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מי שמתחיל לקבל כסף על שירות/מכירה חייב לפתוח תיק עוסק מול מע"מ, מס הכנסה וביטוח לאומי לפני תחילת פעילות.‏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לפני שבוחרים עוסק פטור או מורשה, כתבו במשפט אחד מה מוכרים, למי, ובכמה צפוי המחזור השנתי.‏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מע״מ ומס הכנסה / 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פנסיית שאירים מקרן פנסיה למשפחה אחרי פטירת עמית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הכנסה לאנשים עם נכות רפואית גבוהה או עיוורון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מחיה ליתומים (שאירים)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מלא או חלקי ממס הכנסה על הכנסה מהשכרת דירת מגורים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שבח במכירת דירת מגורים יחידה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תיק עוסק פטור או מורשה מול מע״מ, מס הכנסה וביטוח לאומי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אלמן/ה / משפחה שכולה / שאירים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‏פנסיית שאירים מקרן פנסיה למשפחה אחרי פטירת עמית‏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‏משפחה שאיבדה מפרנס שהיה מבוטח בקרן פנסיה זכאית לקצבת שאירים — יש לפנות לקרן מיד לאחר הפטירה.‏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‏קצבה חודשית לפי תקנון הקרן‏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תחכו לצו ירושה לפני בדיקת קרן הפנסיה. בהרבה מקרים השאירים זכאים לפי תקנון הקרן גם לפני סיום כל הליך הירושה, וכל חודש עיכוב.‏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קרן הפנסיה של הנפטר / רשות שוק ההון לפניות ותלונות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אלמן/ה / משפחה שכולה / שאירים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אלמן/ה / משפחה שכולה / שאירים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הכנסה לאנשים עם נכות רפואית גבוהה או עיוורון‏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רפואית ‏90%‏+ זכאי לפטור ממס הכנסה – יש לפנות לוועדה רפואית לקביעת אחוזים לצרכי מס ולבקש החזר עד 6 שנים אחורה‏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על הכנסה עד ‏445,200 ₪‏/שנה‏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מתחילים מהשאלה 'יש קצבה או אין קצבה', אלא מהפרוטוקול הרפואי: כמה אחוזי נכות רפואית נקבעו, לאיזו תקופה, והאם אחד הליקויים עומד בסף הנדרש.‏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הוועדה הרפואית מתקיימת באמצעות המוסד לביטוח לאומי כשצריך לקבוע אחוזי נכות למס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אלמן/ה / משפחה שכולה / שאירים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מחיה ליתומים (שאירים)‏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‏יתום/ה הלומד/ת בחטיבה עליונה או מסגרת מוכרת מגיל 14 זכאי/ת לדמי מחיה חודשיים נוספים מביטוח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‏‏683–946 ₪‏/חודש לדמי מחיה‏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לבדוק רק אם יש קצבת שאירים. צריך לבדוק בנפרד האם יש ילד שלומד, האם הוגש טופס 2910 לאותה שנת לימודים, והאם אישור הלימודים כולל מספר שעות שבועיות.‏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אלמן/ה / משפחה שכולה / שאירים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או חלקי ממס הכנסה על הכנסה מהשכרת דירת מגורים‏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‏משכיר דירה למגורים — אם שכר הדירה עד ‏5,654 ₪‏/חודש פטור ממס הכנסה לגמרי; מעל — יש פטור חלקי.‏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על עד ‏5,654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להסתפק בשאלה “כמה אני מקבל על הדירה”, אלא לבנות טבלה חודשית של כל הדירות.‏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כל זכות כמקור הסבר נגיש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אלמן/ה / משפחה שכולה / שאירים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אלמן/ה / משפחה שכולה / שאירים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במכירת דירת מגורים יחידה‏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‏מוכר דירה יחידה שהייתה בבעלותו 18+ חודשים זכאי לפטור ממס שבח — חיסכון של עשרות עד מאות אלפי 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עד ‏5,008,000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שמבקשים פטור, בודקים את כל התא המשפחתי ולא רק את שם המוכר. דירה קטנה, חלק בירושה או דירה על שם בן זוג יכולים לשנות את כל החישוב.‏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אלמן/ה / משפחה שכולה / שאירים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