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מיוחד  ·  מצבים מיוחדים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19. הורה לילד עם צרכים מיוחדים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חינוך מיוחד / ילד נכה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הורה לילד עם צרכים מיוחדים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להורה יחיד‏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יחיד עם ילד מתחת לגיל 18 זכאי להנחה של עד ‏20%‏ בארנונה — יש להגיש בקשה לרשות המקומית.‏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‏20%‏ הנחה בארנונה שנתית‏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לפי תקנות ההנחה מארנונה וחוק משפחות חד הוריות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להורים לילד שמקבל גמלת ילד נכה או קצבת נכות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לעולה חדש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להורה גרוש או פרוד עבור גידול ילדים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לאזרחים ותיקים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טופס 101 - כרטיס עובד לקבלת נקודות זיכוי, הקלות ותיאום מס דרך המעסיק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הסעות לתלמידים בחינוך המיוחד או משולבים בחינוך הרגיל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ל'הורה אחד' עבור גידול ילדים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להורה יחיד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הורה לילד עם צרכים מיוחדים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להורים לילד שמקבל גמלת ילד נכה או קצבת נכות‏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‏הורים לילד שמקבל גמלת ילד נכה זכאים להנחה בארנונה — יש לפנות לרשות המקומית עם אישור 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‏33%‏ הנחה על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אל תחכו לחשבון הבא. ברגע שיש אישור גמלת ילד נכה או קצבת נכות, בדקו מול העירייה אם ההנחה כבר מוזנת.‏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 שבה נמצא הנכס; ביטוח לאומי לאישור גמלת ילד נכה/קצבת נכות; לפי תקנות ההנחה מארנונה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הורה לילד עם צרכים מיוחדים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לעולה חדש‏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‏עולה חדש זכאי לנקודות זיכוי ממס למשך 42–54 חודשים – חייבים לבקש אצל המעסיק בטופס 101 אחרת פוספסות‏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‏2,904 ₪‏/שנה לנקודה‏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‏אצל עולה חדש לא מספיק לשאול 'מתי התחלת לעבוד'. צריך לבדוק את תאריך העלייה, את שנת העלייה, האם הייתה תקופת שירות/לימודים, והאם ההטבה באמת הופיעה בתלוש.‏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הורה לילד עם צרכים מיוחדים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להורה גרוש או פרוד עבור גידול 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גרוש/פרוד המגדל ילד או משלם מזונות זכאי לנקודת זיכוי נוספת ממס – יש לעדכן טופס 101 ולבדוק החזר מס‏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‏‏2,904 ₪‏/שנה (נקודת זיכוי)‏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להסתפק בזה שכתוב בתלוש 'ילדים'. אחרי גירושין או פרידה צריך לבדוק מחדש את טופס 101 ואת טופסי 106 של השנים האחרונות, כי לפעמים נקודת הזיכוי של הורה.‏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הורה לילד עם צרכים מיוחדים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לאזרחים ותיקים‏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‏אזרח ותיק זכאי להנחה בארנונה של עד ‏30%‏ (ועד ‏100%‏ למקבלי השלמת הכנסה) — חייבים לבדוק ולהגיש בקשה.‏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‏‏25–100%‏ הנחה עד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משרד הפנים; ביטוח לאומי לאישורי קצבאות והשלמת הכנסה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הורה לילד עם צרכים מיוחדים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‏טופס 101 - כרטיס עובד לקבלת נקודות זיכוי, הקלות ותיאום מס דרך המעסיק‏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‏כל עובד שכיר חייב למלא טופס 101 בתחילת שנה ובכל שינוי אישי כדי לקבל את נקודות הזיכוי המגיעות לו בתלוש.‏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בתחילת כל שנה לא לחתום אוטומטית על טופס 101. לעבור על הספח, הילדים, היישוב, העבודה הנוספת וכל שינוי משנה קודמת.‏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בישראל; המעסיק/מחלקת שכר מבצעים בפועל לפי הצהרת העובד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הורה לילד עם צרכים מיוחדים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‏הסעות לתלמידים בחינוך המיוחד או משולבים בחינוך הרגיל‏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‏ילד עם מוגבלות הלומד בחינוך מיוחד או משולב? הגש בקשה להסעה חינם מהרשות המקומית — הזכות קיימת ללא תלות במרחק‏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לשלוח רק אבחנה כללית. לשלוח החלטת ועדת זכאות ואפיון, החלטת שיבוץ, ושאלה מדויקת: הסעה, מלווה, רכב מותאם או בעיית מסלול.‏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משרד החינוך; הרשות המקומית; מחלקת חינוך / אגף הסעות; ועדת זכאות ואפיון / ועדת שיבוץ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הורה לילד עם צרכים מיוחדים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ל'הורה אחד' עבור גידול 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שגידל ילד לאחר פטירת ההורה השני זכאי לנקודת זיכוי 'הורה אחד' – יש לעדכן טופס 101 מיד‏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‏‏2,904 ₪‏/שנה (נקודת זיכוי)‏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‏בבדיקה ראשונית שאלו קודם: האם ההורה השני נפטר או אינו רשום? אם התשובה היא לא, אל תסווגו את זה כ'הורה אחד'.‏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הורה לילד עם צרכים מיוחדים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