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 נכה צה"ל / נפגע פעולות איבה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מוכרת מצה"ל/איבה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במכירת דירת מגורים יחידה‏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‏מוכר דירה יחידה שהייתה בבעלותו 18+ חודשים זכאי לפטור ממס שבח — חיסכון של עשרות עד מאות אלפי 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עד ‏5,008,000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שמבקשים פטור, בודקים את כל התא המשפחתי ולא רק את שם המוכר. דירה קטנה, חלק בירושה או דירה על שם בן זוג יכולים לשנות את כל החישוב.‏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לעולים ברכישת דירה או נכס לעסק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פיקדון אישי ומענק שחרור לחיילים משוחררים ומסיימי שירות לאומי-אזרחי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שבח במכירת דירת מגורים יחידה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לעולים ברכישת דירה או נכס לעסק‏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הרוכש דירה בתוך 7 שנים מעלייה זכאי לשיעורי מס רכישה מופחתים — חיסכון גדול בעת הרכישה.‏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‏עשרות אלפי ₪ חיסכון במס רכישה‏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שומת מס רכישה לעולה, עושים שתי סימולציות: מסלול עולה ומסלול דירה יחידה רגיל.‏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‏פיקדון אישי ומענק שחרור לחיילים משוחררים ומסיימי שירות לאומי-אזרחי‏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‏חייל/ת משוחרר/ת זכאי/ת לפיקדון אישי ולמענק שחרור; חשוב לוודא שחשבון הבנק מעודכן ולממש לפי מטרות מותרות.‏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‏‏326–978 ₪‏ לחודש שירות + מענק שחרור‏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שמתחילים לימודים, נהיגה או רכישת ציוד לעסק, לבדוק אם אפשר לשלם דרך הפיקדון ולא מכסף פרטי.‏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האגף והקרן לחיילים משוחררים במשרד הביטחון / רשות השירות הלאומי-אזרחי לפי סוג השירות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נכה צה"ל / נפגע פעולות איבה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נכה צה"ל / נפגע פעולות איבה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