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16. לוחם/ת מילואים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30+ ימי מילואים ב-2025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‏תשלום עבור שירות מילואים‏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‏יצאת למילואים? המעסיק או ביטוח לאומי חייבים לשלם תגמול מילואים — בדוק שהתשלום הגיע ומחושב נכון‏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‏‏329–1,730 ₪‏/יום‏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שמגישים, לבדוק שלושה דברים: 1. שטופס 3010 כולל את כל ימי השירות הנכונים. 2. האם הלקוח אמור לקבל דרך המעסיק או ישירות מביטוח לאומי. 3.‏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מילואים, בשילוב אישורי צה״ל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ל'הורה אחד' עבור גידול ילדים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להורה יחיד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תשלום עבור שירות מילואים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ל'הורה אחד'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שגידל ילד לאחר פטירת ההורה השני זכאי לנקודת זיכוי 'הורה אחד' – יש לעדכן טופס 101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‏בבדיקה ראשונית שאלו קודם: האם ההורה השני נפטר או אינו רשום? אם התשובה היא לא, אל תסווגו את זה כ'הורה אחד'.‏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לוחם/ת מילואים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להורה יחיד‏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יחיד עם ילד מתחת לגיל 18 זכאי להנחה של עד ‏20%‏ בארנונה — יש להגיש בקשה לרשות המקומית.‏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‏20%‏ הנחה בארנונה שנתית‏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לפי תקנות ההנחה מארנונה וחוק משפחות חד הוריות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לוחם/ת מילואים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