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C4E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28016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בקלות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100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מיצוי זכויות בשפה פשוטה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182880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מצב מיוחד  ·  מצבים מיוחדים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" y="219456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15. עולה חדש / תושב חוזר ותיק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457200" y="32918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500" dirty="0">
                <a:solidFill>
                  <a:srgbClr val="CDE0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עלייה/חזרה לישראל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57200" y="41605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</a:t>
            </a:r>
            <a:pPr algn="r" indent="0" marL="0">
              <a:buNone/>
            </a:pPr>
            <a:r>
              <a:rPr lang="en-US" sz="1400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זכויות עיקריות לבדיקה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46177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7FA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מבוסס על מקורות ממשלתיים רשמיים בלבד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עולה חדש / תושב חוזר ותיק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‏נקודות זיכוי ממס הכנסה ל'הורה אחד' עבור גידול ילדים‏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‏הורה שגידל ילד לאחר פטירת ההורה השני זכאי לנקודת זיכוי 'הורה אחד' – יש לעדכן טופס 101 מיד‏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‏‏2,904 ₪‏/שנה (נקודת זיכוי)‏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‏בבדיקה ראשונית שאלו קודם: האם ההורה השני נפטר או אינו רשום? אם התשובה היא לא, אל תסווגו את זה כ'הורה אחד'.‏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בישראל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C4E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1887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איך ממשיכים מכאן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1920240"/>
            <a:ext cx="8229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בחרו את הזכויות הרלוונטיות אליכם מתוך הרשימה.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אספו את המסמכים הנדרשים לכל זכות.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הגישו את הבקשות לגורם הרשמי הרלוונטי.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למידע מלא ומעודכן — היכנסו לאתר בקלות.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45948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7FA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בקלות · מיצוי זכויות בשפה פשוטה · הופק על ידי Perplexity Computer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09728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סקירת הזכויות העיקריות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57200" y="1088136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783080" y="1051560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הנחה בארנונה להורים לילד שמקבל גמלת ילד נכה או קצבת נכות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457200" y="1523048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559624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783080" y="1523048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הנחה במס רכישה לעולים ברכישת דירה או נכס לעסק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57200" y="1994535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031111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783080" y="1994535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נקודות זיכוי ממס הכנסה לעולה חדש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57200" y="2466023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2502599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783080" y="2466023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הנחה במס רכישה לאנשים עם נכות, עיוורון, נפגעי פעולות איבה ובני משפחות חיילים שנספו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457200" y="2937510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2974086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783080" y="2937510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נקודות זיכוי ממס הכנסה להורה גרוש או פרוד עבור גידול ילדים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57200" y="3408998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3445574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783080" y="3408998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הנחה בארנונה לאזרחים ותיקים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457200" y="3880485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7200" y="3917061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783080" y="3880485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טופס 101 - כרטיס עובד לקבלת נקודות זיכוי, הקלות ותיאום מס דרך המעסיק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457200" y="4351973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4388549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783080" y="4351973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נקודות זיכוי ממס הכנסה ל'הורה אחד' עבור גידול ילדים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עולה חדש / תושב חוזר ותיק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‏הנחה בארנונה להורים לילד שמקבל גמלת ילד נכה או קצבת נכות‏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‏הורים לילד שמקבל גמלת ילד נכה זכאים להנחה בארנונה — יש לפנות לרשות המקומית עם אישור ביטוח לאומי.‏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‏עד ‏33%‏ הנחה על 100 מ"ר‏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‏⭐ אל תחכו לחשבון הבא. ברגע שיש אישור גמלת ילד נכה או קצבת נכות, בדקו מול העירייה אם ההנחה כבר מוזנת.‏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הרשות המקומית שבה נמצא הנכס; ביטוח לאומי לאישור גמלת ילד נכה/קצבת נכות; לפי תקנות ההנחה מארנונה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עולה חדש / תושב חוזר ותיק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‏הנחה במס רכישה לעולים ברכישת דירה או נכס לעסק‏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‏עולה חדש הרוכש דירה בתוך 7 שנים מעלייה זכאי לשיעורי מס רכישה מופחתים — חיסכון גדול בעת הרכישה.‏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‏עשרות אלפי ₪ חיסכון במס רכישה‏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‏הטיפ של בקלות: לפני שמגישים שומת מס רכישה לעולה, עושים שתי סימולציות: מסלול עולה ומסלול דירה יחידה רגיל.‏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- מיסוי מקרקעין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עולה חדש / תושב חוזר ותיק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‏נקודות זיכוי ממס הכנסה לעולה חדש‏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‏עולה חדש זכאי לנקודות זיכוי ממס למשך 42–54 חודשים – חייבים לבקש אצל המעסיק בטופס 101 אחרת פוספסות‏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‏עד ‏2,904 ₪‏/שנה לנקודה‏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‏אצל עולה חדש לא מספיק לשאול 'מתי התחלת לעבוד'. צריך לבדוק את תאריך העלייה, את שנת העלייה, האם הייתה תקופת שירות/לימודים, והאם ההטבה באמת הופיעה בתלוש.‏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בישראל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עולה חדש / תושב חוזר ותיק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‏הנחה במס רכישה לאנשים עם נכות, עיוורון, נפגעי פעולות איבה ובני משפחות חיילים שנספו‏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‏אדם עם נכות ‏75%‏+ ברוכש דירת מגורים – פטור ממס רכישה על חלק ניכר מהעסקה, חיסכון של עשרות אלפי ₪‏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‏‏0%‏ מס רכישה עד ‏1,978,745 ₪‏‏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‏לפני חתימת חוזה או מיד בתחילת העסקה, לבדוק את אישור הנכות מול תנאי מס רכישה ולא רק מול קצבה קיימת.‏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- מיסוי מקרקעין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עולה חדש / תושב חוזר ותיק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‏נקודות זיכוי ממס הכנסה להורה גרוש או פרוד עבור גידול ילדים‏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‏הורה גרוש/פרוד המגדל ילד או משלם מזונות זכאי לנקודת זיכוי נוספת ממס – יש לעדכן טופס 101 ולבדוק החזר מס‏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‏‏2,904 ₪‏/שנה (נקודת זיכוי)‏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‏לא להסתפק בזה שכתוב בתלוש 'ילדים'. אחרי גירושין או פרידה צריך לבדוק מחדש את טופס 101 ואת טופסי 106 של השנים האחרונות, כי לפעמים נקודת הזיכוי של הורה.‏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בישראל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עולה חדש / תושב חוזר ותיק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‏הנחה בארנונה לאזרחים ותיקים‏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‏אזרח ותיק זכאי להנחה בארנונה של עד ‏30%‏ (ועד ‏100%‏ למקבלי השלמת הכנסה) — חייבים לבדוק ולהגיש בקשה.‏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‏‏25–100%‏ הנחה עד 100 מ"ר‏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‏⭐ תמיד לבדוק מול הרשות המקומית את ההנחה הגבוהה ביותר האפשרית לפני שמגישים, כי ברוב המקרים לא מקבלים כמה הנחות יחד.‏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הרשות המקומית; משרד הפנים; ביטוח לאומי לאישורי קצבאות והשלמת הכנסה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עולה חדש / תושב חוזר ותיק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‏טופס 101 - כרטיס עובד לקבלת נקודות זיכוי, הקלות ותיאום מס דרך המעסיק‏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‏כל עובד שכיר חייב למלא טופס 101 בתחילת שנה ובכל שינוי אישי כדי לקבל את נקודות הזיכוי המגיעות לו בתלוש.‏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3497580"/>
            <a:ext cx="8229600" cy="1234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‏טיפ זהב: בתחילת כל שנה לא לחתום אוטומטית על טופס 101. לעבור על הספח, הילדים, היישוב, העבודה הנוספת וכל שינוי משנה קודמת.‏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בישראל; המעסיק/מחלקת שכר מבצעים בפועל לפי הצהרת העובד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בקלות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עולה חדש / תושב חוזר ותיק — מדריך זכויות</dc:title>
  <dc:subject>PptxGenJS Presentation</dc:subject>
  <dc:creator>Perplexity Computer</dc:creator>
  <cp:lastModifiedBy>Perplexity Computer</cp:lastModifiedBy>
  <cp:revision>1</cp:revision>
  <dcterms:created xsi:type="dcterms:W3CDTF">2026-07-07T11:00:59Z</dcterms:created>
  <dcterms:modified xsi:type="dcterms:W3CDTF">2026-07-07T11:00:59Z</dcterms:modified>
</cp:coreProperties>
</file>