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מצב פיננסי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 בעל דירה / משקיע נדל"ן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בעלות על נכס/נדל"ן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פנסיוני לעובד עצמאי - חובת הפקדה וחיסכון במס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לעולים ברכישת דירה או נכס לעסק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פיצוי על איחור במסירת דירה מקבלן לפי חוק המכר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לעולה חדש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לאנשים עם נכות, עיוורון, נפגעי פעולות איבה ובני משפחות חיילים שנספו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בדיקת עמלות פירעון מוקדם למשכנתה לפני פירעון או מיחזור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‏ביטוח פנסיוני לעובד עצמאי - חובת הפקדה וחיסכון במס‏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חייב בהפקדה לפנסיה לפי חוק ומקבל הטבות מס — מי שאינו מפקיד מפסיד חיסכון וחשוף לקנסות.‏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‏הטבת מס על הפקדות + חיסכון עתידי‏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לדצמבר. כבר באמצע השנה בדקו הכנסה משוערת והפקדות קיימות, כדי שלא תגלו בסוף שנה שחסר סכום גדול ואין תזרים להפקיד.‏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/ ביטוח לאומי / הגוף הפנסיוני שנבחר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לעולים ברכישת דירה או נכס לעסק‏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הרוכש דירה בתוך 7 שנים מעלייה זכאי לשיעורי מס רכישה מופחתים — חיסכון גדול בעת הרכישה.‏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‏עשרות אלפי ₪ חיסכון במס רכישה‏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של בקלות: לפני שמגישים שומת מס רכישה לעולה, עושים שתי סימולציות: מסלול עולה ומסלול דירה יחידה רגיל.‏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‏פיצוי על איחור במסירת דירה מקבלן לפי חוק המכר‏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‏רכישת דירה מקבלן שנמסרה באיחור מעבר לתקופת החסד — מגיע פיצוי כספי חודשי לפי חוק המכר; חשוב לתבוע.‏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שכירות × חודשי האיחור × ‏125-150%‏‏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תנהלו את זה בעל פה. מהרגע שיש איחור, שמרו הודעות, מיילים ועדכונים מהקבלן.‏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הקבלן או היזם / הממונה על חוק המכר במשרד הבינוי והשיכון / בית משפט במקרה הצורך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לעולה חדש‏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זכאי לנקודות זיכוי ממס למשך 42–54 חודשים – חייבים לבקש אצל המעסיק בטופס 101 אחרת פוספסות‏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‏אצל עולה חדש לא מספיק לשאול 'מתי התחלת לעבוד'. צריך לבדוק את תאריך העלייה, את שנת העלייה, האם הייתה תקופת שירות/לימודים, והאם ההטבה באמת הופיעה בתלוש.‏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לאנשים עם נכות, עיוורון, נפגעי פעולות איבה ובני משפחות חיילים שנספו‏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‏75%‏+ ברוכש דירת מגורים – פטור ממס רכישה על חלק ניכר מהעסקה, חיסכון של עשרות אלפי 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‏‏0%‏ מס רכישה עד ‏1,978,745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חתימת חוזה או מיד בתחילת העסקה, לבדוק את אישור הנכות מול תנאי מס רכישה ולא רק מול קצבה קיימת.‏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בעל דירה / משקיע נדל"ן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‏בדיקת עמלות פירעון מוקדם למשכנתה לפני פירעון או מיחזור‏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כל פירעון מוקדם או מחזור משכנתה — יש לבקש מהבנק דף עמלות ולבדוק כדאיות לפני ביצוע הפעולה.‏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‏2 דוחות עמלות בחינם בשנה‏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‏הטעות הכי יקרה היא לחשב רק את הירידה בהחזר החודשי. בדיקה נכונה מסתכלת על סך העלות עד סוף המשכנתה, כולל עמלות, מדד, הארכת תקופה ועלות ביטוחים.‏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הבנק למשכנתאות, בנק ישראל, משרד הבינוי והשיכון בחלק מסובסד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בעל דירה / משקיע נדל"ן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