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מצב פיננסי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 עצמאי / בעל עסק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עובד/ת עצמאי/ת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עצמאי / בעל עסק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‏סיום העסקת עובד/ת במשק בית - הודעה מוקדמת, פיצויים וגמר חשבון‏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‏בסיום העסקת עובד/ת משק בית יש לבצע גמר חשבון נכון הכולל הודעה מוקדמת, פדיון חופשה ופיצויים — טעויות עלולות לגרור תביעות.‏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מחכים לסוף תקופה. מנהלים רישום חודשי קצר של שעות, שכר, תשלומים וזכויות, וכך מונעים חוב מצטבר ומחלוקות.‏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מעסיק פרטי, משרד העבודה, בית הדין לעבודה וגופים פנסיוניים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ביטוח לאומי ודמי ביטוח בריאות למי שאינו עובד ואינו עצמאי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מענק לימודים לילדים יתומים, נטושים או שהוריהם אינם בארץ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פנסיוני לעובד עצמאי - חובת הפקדה וחיסכון במס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מחיה ליתומים (שאירים)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תיק עוסק פטור או מורשה מול מע״מ, מס הכנסה וביטוח לאומי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אבטלה לעובד שהוצא לחל״ת ביוזמת המעסיק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סיום העסקת עובד/ת במשק בית - הודעה מוקדמת, פיצויים וגמר חשבון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עצמאי / בעל עסק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ביטוח לאומי ודמי ביטוח בריאות למי שאינו עובד ואינו עצמאי‏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‏מי שאינו עובד ואינו עצמאי חייב לשלם דמי ביטוח לאומי בעצמו (‏266 ₪‏/חודש) — אי-תשלום מצבר חוב, קנסות ופוגע בזכויות.‏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‏‏266 ₪‏/חודש לפחות‏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מתחילים מתשלום. קודם בונים טבלת חודשים: בכל חודש מי שילם עבורכם - מעסיק, ישיבה/סטודנט במסלול ייעודי, פטור, או אתם בעצמכם.‏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לאומי; gov.il לשירות דין וחשבון רב שנתי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עצמאי / בעל עסק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‏מענק לימודים לילדים יתומים, נטושים או שהוריהם אינם בארץ‏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‏ילד יתום/נטוש שמקבל קצבת שאירים זכאי למענק לימודים שנתי של ‏1,204 ₪‏ לקראת תחילת שנת הלימודים.‏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‏‏1,204 ₪‏/שנה לכל ילד‏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‏הבדיקה הראשונה היא לא “האם יש קצבת שאירים”, אלא “מי מחזיק בילד בפועל ולאן משולמת קצבת הילדים”.‏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עצמאי / בעל עסק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עצמאי / בעל עסק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‏ביטוח פנסיוני לעובד עצמאי - חובת הפקדה וחיסכון במס‏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‏עצמאי חייב בהפקדה לפנסיה לפי חוק ומקבל הטבות מס — מי שאינו מפקיד מפסיד חיסכון וחשוף לקנסות.‏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‏הטבת מס על הפקדות + חיסכון עתידי‏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תחכו לדצמבר. כבר באמצע השנה בדקו הכנסה משוערת והפקדות קיימות, כדי שלא תגלו בסוף שנה שחסר סכום גדול ואין תזרים להפקיד.‏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/ ביטוח לאומי / הגוף הפנסיוני שנבחר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עצמאי / בעל עסק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מחיה ליתומים (שאירים)‏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‏יתום/ה הלומד/ת בחטיבה עליונה או מסגרת מוכרת מגיל 14 זכאי/ת לדמי מחיה חודשיים נוספים מביטוח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‏‏683–946 ₪‏/חודש לדמי מחיה‏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לבדוק רק אם יש קצבת שאירים. צריך לבדוק בנפרד האם יש ילד שלומד, האם הוגש טופס 2910 לאותה שנת לימודים, והאם אישור הלימודים כולל מספר שעות שבועיות.‏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עצמאי / בעל עסק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‏פתיחת תיק עוסק פטור או מורשה מול מע״מ, מס הכנסה וביטוח לאומי‏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מי שמתחיל לקבל כסף על שירות/מכירה חייב לפתוח תיק עוסק מול מע"מ, מס הכנסה וביטוח לאומי לפני תחילת פעילות.‏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לפני שבוחרים עוסק פטור או מורשה, כתבו במשפט אחד מה מוכרים, למי, ובכמה צפוי המחזור השנתי.‏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מע״מ ומס הכנסה / 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עצמאי / בעל עסק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אבטלה לעובד שהוצא לחל״ת ביוזמת המעסיק‏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‏עובד שהוצא לחל"ת ביוזמת המעסיק זכאי לדמי אבטלה — יש להירשם בשירות התעסוקה ולהתייצב מדי שבוע.‏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‏קצבה יומית לפי ימי אבטלה‏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לפני ההגשה לבקש מהמעסיק אישור חל״ת מלא ולא רק הודעת וואטסאפ.‏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ושירות התעסוקה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עצמאי / בעל עסק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