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8016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מיצוי זכויות בשפה פשוטה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8288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מצב חיים  ·  מצב פיננסי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219456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 הכנסה נמוכה / קושי כלכלי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457200" y="3291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dirty="0">
                <a:solidFill>
                  <a:srgbClr val="CDE0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הכנסה נמוכה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</a:t>
            </a:r>
            <a:pPr algn="r" indent="0" marL="0">
              <a:buNone/>
            </a:pPr>
            <a:r>
              <a:rPr lang="en-US" sz="14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זכויות עיקריות לבדיקה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מבוסס על מקורות ממשלתיים רשמיים בלבד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הכנסה נמוכה / קושי כלכלי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‏פתיחת תיק מזונות בהוצאה לפועל - מסלול רגיל או מסלול מזונות‏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‏יש פסק דין מזונות שהחייב לא משלם? ניתן לפתוח תיק גבייה בהוצאה לפועל במסלול מזונות לגבות את החוב.‏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‏לפי פסק הדין‏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‏לפני פתיחת תיק מזונות לא מספיק להביא פסק דין. צריך להכין טבלת חודשים מסודרת: חודש, סכום שחויב, סכום ששולם בפועל, יתרת חוב, והאם התקבל תשלום מביטוח.‏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האכיפה והגבייה - לשכת ההוצאה לפועל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1887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איך ממשיכים מכאן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192024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בחרו את הזכויות הרלוונטיות אליכם מתוך הרשימה.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אספו את המסמכים הנדרשים לכל זכות.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הגישו את הבקשות לגורם הרשמי הרלוונטי.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למידע מלא ומעודכן — היכנסו לאתר בקלות.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45948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 · מיצוי זכויות בשפה פשוטה · הופק על ידי Perplexity Computer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097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סקירת הזכויות העיקריות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108813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783080" y="105156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להורים לילד שמקבל גמלת ילד נכה או קצבת נכות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52304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55962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783080" y="152304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פטור מלא או חלקי ממס הכנסה על הכנסה מהשכרת דירת מגורים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199453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03111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783080" y="199453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לאזרחים ותיקים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246602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250259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783080" y="246602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להורה יחיד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2937510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97408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783080" y="293751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הנחות ארנונה לנכים, נכי צה"ל ושכולים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340899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344557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783080" y="340899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הגשת בקשה להסדר חוב במרכז לגביית קנסות, אגרות והוצאות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388048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91706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783080" y="388048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קצבת הבטחת הכנסה לילד יתום או לילד נטוש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57200" y="435197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438854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783080" y="435197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פתיחת תיק מזונות בהוצאה לפועל - מסלול רגיל או מסלול מזונות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הכנסה נמוכה / קושי כלכלי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להורים לילד שמקבל גמלת ילד נכה או קצבת נכות‏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‏הורים לילד שמקבל גמלת ילד נכה זכאים להנחה בארנונה — יש לפנות לרשות המקומית עם אישור ביטוח לאומי.‏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‏33%‏ הנחה על 100 מ"ר‏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אל תחכו לחשבון הבא. ברגע שיש אישור גמלת ילד נכה או קצבת נכות, בדקו מול העירייה אם ההנחה כבר מוזנת.‏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 שבה נמצא הנכס; ביטוח לאומי לאישור גמלת ילד נכה/קצבת נכות; לפי תקנות ההנחה מארנונה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הכנסה נמוכה / קושי כלכלי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מלא או חלקי ממס הכנסה על הכנסה מהשכרת דירת מגורים‏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‏משכיר דירה למגורים — אם שכר הדירה עד ‏5,654 ₪‏/חודש פטור ממס הכנסה לגמרי; מעל — יש פטור חלקי.‏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מלא על עד ‏5,654 ₪‏/חודש‏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זהב: לא להסתפק בשאלה “כמה אני מקבל על הדירה”, אלא לבנות טבלה חודשית של כל הדירות.‏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בישראל; כל זכות כמקור הסבר נגיש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הכנסה נמוכה / קושי כלכלי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לאזרחים ותיקים‏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‏אזרח ותיק זכאי להנחה בארנונה של עד ‏30%‏ (ועד ‏100%‏ למקבלי השלמת הכנסה) — חייבים לבדוק ולהגיש בקשה.‏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‏‏25–100%‏ הנחה עד 100 מ"ר‏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תמיד לבדוק מול הרשות המקומית את ההנחה הגבוהה ביותר האפשרית לפני שמגישים, כי ברוב המקרים לא מקבלים כמה הנחות יחד.‏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המקומית; משרד הפנים; ביטוח לאומי לאישורי קצבאות והשלמת הכנסה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הכנסה נמוכה / קושי כלכלי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להורה יחיד‏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‏הורה יחיד עם ילד מתחת לגיל 18 זכאי להנחה של עד ‏20%‏ בארנונה — יש להגיש בקשה לרשות המקומית.‏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‏20%‏ הנחה בארנונה שנתית‏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תמיד לבדוק מול הרשות המקומית את ההנחה הגבוהה ביותר האפשרית לפני שמגישים, כי ברוב המקרים לא מקבלים כמה הנחות יחד.‏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המקומית; לפי תקנות ההנחה מארנונה וחוק משפחות חד הוריות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הכנסה נמוכה / קושי כלכלי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‏הנחות ארנונה לנכים, נכי צה"ל ושכולים‏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‏הנחות ארנונה לנכים, נכי צה"ל ושכולים‏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הרשויות המקומיות (עיריות/מועצות); משרד הפנים — אגף הארנונה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הכנסה נמוכה / קושי כלכלי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‏הגשת בקשה להסדר חוב במרכז לגביית קנסות, אגרות והוצאות‏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‏מי שיש לו קנסות פתוחים במרכז לגביית קנסות יכול לבקש פריסת תשלומים והפחתת פיגורים — כדאי להגיש מהר.‏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497580"/>
            <a:ext cx="822960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‏אל תגישו בקשה להסדר חוב בלי דפי חשבון ואישורי הכנסה. במרכז לגביית קנסות, המסמכים הם לא תוספת נחמדה אלא לב הבקשה.‏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האכיפה והגבייה - המרכז לגביית קנסות, אגרות והוצאות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הכנסה נמוכה / קושי כלכלי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‏קצבת הבטחת הכנסה לילד יתום או לילד נטוש‏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‏ילד שגדל ללא שני הוריו עקב פטירה, נטישה או נסיבות אחרות עשוי לקבל קצבת הבטחת הכנסה לקטין.‏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‏‏2,434–3,569 ₪‏/חודש‏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זהב: בתיקי ילדים יתומים או נטושים לא מחכים למסמך האחרון. מגישים טופס 5622 מהר ככל האפשר, כי חודש הזכאות תלוי בחודש ההגשה.‏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ביטוח לאומי בשיתוף שירותי הרווחה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בקלות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הכנסה נמוכה / קושי כלכלי — מדריך זכויות</dc:title>
  <dc:subject>PptxGenJS Presentation</dc:subject>
  <dc:creator>Perplexity Computer</dc:creator>
  <cp:lastModifiedBy>Perplexity Computer</cp:lastModifiedBy>
  <cp:revision>1</cp:revision>
  <dcterms:created xsi:type="dcterms:W3CDTF">2026-07-07T11:00:59Z</dcterms:created>
  <dcterms:modified xsi:type="dcterms:W3CDTF">2026-07-07T11:00:59Z</dcterms:modified>
</cp:coreProperties>
</file>