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מצב פיננסי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מובטל / מחפש עבודה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ללא תעסוקה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מובטל / מחפש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אבטלה למי שעבד בשני מקומות עבודה ופוטר מאחד מהם‏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‏מי שפוטר ממקום עבודה אחד אך ממשיך בשני עשוי לקבל דמי אבטלה חלקיים — שווה לבדוק ולהגיש תביעה.‏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להסתיר את העבודה השנייה ולא לוותר מראש. מגישים מלא ושקוף, ואז בודקים אם לאחר ניכוי ההכנסה שנותרה עדיין מגיע תשלום.‏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 ושירות התעסוקה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אבטלה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אבטלה לעובד שהוצא לחל״ת ביוזמת המעסיק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התייצבות בשירות התעסוקה ושמירת זכאות לדמי אבטלה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אבטלה למפוטרי קיץ או עובדים שהוצאו לחל״ת לחופשת הקיץ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אבטלה למי שעבד בשני מקומות עבודה ופוטר מאחד מהם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מובטל / מחפש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מובטל / מחפש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מובטל / מחפש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אבטלה‏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‏שכיר שפוטר או הוצא לחל"ת יכול לקבל דמי אבטלה — חובה להירשם בשירות התעסוקה מיד‏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‏51,910 ₪‏/חודש (לפי שכר קודם)‏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 בדמי אבטלה הסדר הנכון חשוב כמעט כמו עצם הזכאות. קודם נרשמים בשירות התעסוקה מיד אחרי הפסקת העבודה, אחר כך מגישים תביעה לביטוח.‏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 + שירות התעסוקה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מובטל / מחפש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אבטלה לעובד שהוצא לחל״ת ביוזמת המעסיק‏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‏עובד שהוצא לחל"ת ביוזמת המעסיק זכאי לדמי אבטלה — יש להירשם בשירות התעסוקה ולהתייצב מדי שבוע.‏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‏קצבה יומית לפי ימי אבטלה‏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לפני ההגשה לבקש מהמעסיק אישור חל״ת מלא ולא רק הודעת וואטסאפ.‏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ושירות התעסוקה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מובטל / מחפש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מובטל / מחפש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‏התייצבות בשירות התעסוקה ושמירת זכאות לדמי אבטלה‏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‏מקבל דמי אבטלה חייב להתייצב בשירות התעסוקה בזמן — אי-התייצבות גורמת לאובדן ימי אבטלה.‏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‏שמירת ימי דמי אבטלה‏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לשמור צילום מסך או אישור מכל פעולה בשירות התעסוקה: רישום, התייצבות, הודעה על מחלה, הפניה לעבודה או תשובת מעסיק.‏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שירות התעסוקה וביטוח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מובטל / מחפש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אבטלה למפוטרי קיץ או עובדים שהוצאו לחל״ת לחופשת הקיץ‏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‏עובד שהוצא לחל״ת בקיץ (כמו סייעת, עובד מוסד חינוך) זכאי לדמי אבטלה בתקופת הפסקת העבודה — יש להירשם בשירות התעסוקה מיד.‏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‏מפוטרי קיץ מפסידים כסף בעיקר בגלל איחור ברישום לשירות התעסוקה או מכתב מעסיק לא ברור.‏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 ושירות התעסוקה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מובטל / מחפש עבודה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