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C4E5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28016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בקלות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65836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100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מיצוי זכויות בשפה פשוטה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182880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מצב חיים  ·  מבוגרים ופרישה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57200" y="219456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גיל הזהב / פנסיונרים</a:t>
            </a:r>
            <a:endParaRPr lang="en-US" sz="3800" dirty="0"/>
          </a:p>
        </p:txBody>
      </p:sp>
      <p:sp>
        <p:nvSpPr>
          <p:cNvPr id="7" name="Text 5"/>
          <p:cNvSpPr/>
          <p:nvPr/>
        </p:nvSpPr>
        <p:spPr>
          <a:xfrm>
            <a:off x="457200" y="329184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500" dirty="0">
                <a:solidFill>
                  <a:srgbClr val="CDE0E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גיל 67+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57200" y="41605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</a:t>
            </a:r>
            <a:pPr algn="r" indent="0" marL="0">
              <a:buNone/>
            </a:pPr>
            <a:r>
              <a:rPr lang="en-US" sz="1400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זכויות עיקריות לבדיקה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46177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7FA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מבוסס על מקורות ממשלתיים רשמיים בלבד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גיל הזהב / פנסיונרים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‏תגמול לפי הכנסה או תגמול מוגדל לפי הכנסה לניצולי שואה בעלי הכנסה נמוכה‏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‏ניצול שואה עם הכנסה נמוכה ונכות ‏25%‏+ — זכאי לתגמול חודשי לפי הכנסה ומענק שנתי; כדאי לפנות לרשות לזכויות ניצולי השואה.‏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‏מענק שנתי ~‏2,308 ₪‏ (2025) + תגמול חודשי‏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‏לא להגיש לפני שמרכזים את כל ההכנסות. בתיקים כאלה טעות קטנה בהכנסה, בפנסיה, בשכירות או בקצבת ועידת התביעות יכולה לשנות את התוצאה.‏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הרשות לזכויות ניצולי השואה במשרד ראש הממשלה; כל זכות כמקור הסבר נגיש; לפי המקרה גם ועידת התביעות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C4E5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1887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איך ממשיכים מכאן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57200" y="1920240"/>
            <a:ext cx="8229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בחרו את הזכויות הרלוונטיות אליכם מתוך הרשימה.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אספו את המסמכים הנדרשים לכל זכות.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הגישו את הבקשות לגורם הרשמי הרלוונטי.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למידע מלא ומעודכן — היכנסו לאתר בקלות.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45948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7FA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בקלות · מיצוי זכויות בשפה פשוטה · הופק על ידי Perplexity Computer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09728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סקירת הזכויות העיקריות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457200" y="1088136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783080" y="1051560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הנחה בארנונה להורים לילד שמקבל גמלת ילד נכה או קצבת נכות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457200" y="1523048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559624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783080" y="1523048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הנחה בארנונה לאזרחים ותיקים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57200" y="1994535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031111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783080" y="1994535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תוספת השלמת הכנסה לקצבת אזרח ותיק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57200" y="2466023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2502599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783080" y="2466023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תג חניה לנכה ואגרת רישוי מופחתת לרכב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457200" y="2937510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2974086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783080" y="2937510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הנחה בארנונה להורה יחיד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457200" y="3408998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3445574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783080" y="3408998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תוספת השלמת הכנסה לקצבת שאירים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457200" y="3880485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57200" y="3917061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783080" y="3880485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מענק חימום לאזרחים ותיקים ומקבלי השלמת הכנסה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457200" y="4351973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" y="4388549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783080" y="4351973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תגמול לפי הכנסה או תגמול מוגדל לפי הכנסה לניצולי שואה בעלי הכנסה נמוכה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גיל הזהב / פנסיונרים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‏הנחה בארנונה להורים לילד שמקבל גמלת ילד נכה או קצבת נכות‏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‏הורים לילד שמקבל גמלת ילד נכה זכאים להנחה בארנונה — יש לפנות לרשות המקומית עם אישור ביטוח לאומי.‏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‏עד ‏33%‏ הנחה על 100 מ"ר‏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‏⭐ אל תחכו לחשבון הבא. ברגע שיש אישור גמלת ילד נכה או קצבת נכות, בדקו מול העירייה אם ההנחה כבר מוזנת.‏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הרשות המקומית שבה נמצא הנכס; ביטוח לאומי לאישור גמלת ילד נכה/קצבת נכות; לפי תקנות ההנחה מארנונה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גיל הזהב / פנסיונרים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‏הנחה בארנונה לאזרחים ותיקים‏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‏אזרח ותיק זכאי להנחה בארנונה של עד ‏30%‏ (ועד ‏100%‏ למקבלי השלמת הכנסה) — חייבים לבדוק ולהגיש בקשה.‏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‏‏25–100%‏ הנחה עד 100 מ"ר‏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‏⭐ תמיד לבדוק מול הרשות המקומית את ההנחה הגבוהה ביותר האפשרית לפני שמגישים, כי ברוב המקרים לא מקבלים כמה הנחות יחד.‏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הרשות המקומית; משרד הפנים; ביטוח לאומי לאישורי קצבאות והשלמת הכנסה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גיל הזהב / פנסיונרים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‏תוספת השלמת הכנסה לקצבת אזרח ותיק‏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‏אזרח ותיק עם הכנסה נמוכה? בדוק תוספת השלמת הכנסה שמעלה את הקצבה החודשית לרמה מינימלית מובטחת‏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‏עד ‏4,460 ₪‏/חודש ליחיד; עד ‏7,048 ₪‏ לזוג‏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‏לא להגיש רק טופס. להכין מראש דפי בנק, אישורי יתרות, פנסיה, חסכונות, רכב ונכסים. בתביעה הזו מסמך חסר קטן יכול לעכב את כל הבקשה.‏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המוסד לביטוח לאומי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גיל הזהב / פנסיונרים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‏תג חניה לנכה ואגרת רישוי מופחתת לרכב‏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‏אדם עם מוגבלות בניידות או עיוור זכאי לתג חניה לנכה ולאגרת רישוי מופחתת של ‏29 ₪‏ לרכב אחד.‏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‏אגרת רישוי ‏29 ₪‏ במקום מאות ₪‏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‏המסמך הרפואי הוא לב התיק. לבקש מהרופא לתאר את מגבלת ההליכה והצורך ברכב, ולא להסתפק בשם המחלה.‏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משרד התחבורה והבטיחות בדרכים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גיל הזהב / פנסיונרים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‏הנחה בארנונה להורה יחיד‏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‏הורה יחיד עם ילד מתחת לגיל 18 זכאי להנחה של עד ‏20%‏ בארנונה — יש להגיש בקשה לרשות המקומית.‏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‏עד ‏20%‏ הנחה בארנונה שנתית‏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‏⭐ תמיד לבדוק מול הרשות המקומית את ההנחה הגבוהה ביותר האפשרית לפני שמגישים, כי ברוב המקרים לא מקבלים כמה הנחות יחד.‏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הרשות המקומית; לפי תקנות ההנחה מארנונה וחוק משפחות חד הוריות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גיל הזהב / פנסיונרים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‏תוספת השלמת הכנסה לקצבת שאירים‏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‏אלמן/ה עם הכנסה נמוכה זכאי/ת לתוספת השלמת הכנסה לקצבת שאירים — יש לבדוק ולהגיש בקשה לביטוח לאומי.‏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‏עד ‏4,375–4,418 ₪‏/חודש כולל השלמה‏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‏לא לפסול את עצמכם בגלל שיש מעט עבודה או חיסכון. בהשלמת הכנסה יש מדרגות וחישובים.‏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ביטוח לאומי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גיל הזהב / פנסיונרים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‏מענק חימום לאזרחים ותיקים ומקבלי השלמת הכנסה‏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‏אזרח ותיק שמקבל השלמת הכנסה יקבל מענק חימום שנתי של ‏649 ₪‏ אוטומטית עם קצבת אוקטובר.‏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‏‏649 ₪‏/שנה‏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‏⭐ אם אדם לא קיבל מענק חימום, אל תבדקו רק את המענק. בדקו קודם האם חסרה לו תוספת השלמת הכנסה לקצבת אזרח ותיק.‏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ביטוח לאומי - אזרח ותיק/השלמת הכנסה; במקרים משלימים מוקד ביטוח לאומי ושירות הייעוץ לאזרח הוותיק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בקלות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גיל הזהב / פנסיונרים — מדריך זכויות</dc:title>
  <dc:subject>PptxGenJS Presentation</dc:subject>
  <dc:creator>Perplexity Computer</dc:creator>
  <cp:lastModifiedBy>Perplexity Computer</cp:lastModifiedBy>
  <cp:revision>1</cp:revision>
  <dcterms:created xsi:type="dcterms:W3CDTF">2026-07-07T11:00:59Z</dcterms:created>
  <dcterms:modified xsi:type="dcterms:W3CDTF">2026-07-07T11:00:59Z</dcterms:modified>
</cp:coreProperties>
</file>