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8016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מיצוי זכויות בשפה פשוטה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8288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מצב חיים  ·  מבוגרים ופרישה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219456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לקראת פרישה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457200" y="3291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dirty="0">
                <a:solidFill>
                  <a:srgbClr val="CDE0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גיל 60–67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</a:t>
            </a:r>
            <a:pPr algn="r" indent="0" marL="0">
              <a:buNone/>
            </a:pPr>
            <a:r>
              <a:rPr lang="en-US" sz="14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זכויות עיקריות לבדיקה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מבוסס על מקורות ממשלתיים רשמיים בלבד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לקראת פרישה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מלא או חלקי ממס הכנסה על הכנסה מהשכרת דירת מגורים‏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‏משכיר דירה למגורים — אם שכר הדירה עד ‏5,654 ₪‏/חודש פטור ממס הכנסה לגמרי; מעל — יש פטור חלקי.‏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מלא על עד ‏5,654 ₪‏/חודש‏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זהב: לא להסתפק בשאלה “כמה אני מקבל על הדירה”, אלא לבנות טבלה חודשית של כל הדירות.‏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בישראל; כל זכות כמקור הסבר נגיש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1887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איך ממשיכים מכאן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192024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בחרו את הזכויות הרלוונטיות אליכם מתוך הרשימה.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אספו את המסמכים הנדרשים לכל זכות.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הגישו את הבקשות לגורם הרשמי הרלוונטי.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למידע מלא ומעודכן — היכנסו לאתר בקלות.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45948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 · מיצוי זכויות בשפה פשוטה · הופק על ידי Perplexity Computer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097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סקירת הזכויות העיקריות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108813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783080" y="105156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טופס 161 דיגיטלי ובחירת ייעוד כספי פיצויים בסיום עבודה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52304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55962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783080" y="152304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פנסיית שאירים מקרן פנסיה למשפחה אחרי פטירת עמית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199453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03111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783080" y="199453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ביטוח פנסיוני לעובד עצמאי - חובת הפקדה וחיסכון במס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246602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250259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783080" y="246602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פתיחת חשבון עובר ושב וסירוב בלתי סביר של בנק לפתוח חשבון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2937510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97408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783080" y="293751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פיצויי פיטורים וזכויות בכספי הפיצויים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340899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344557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783080" y="340899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המשך הפרשות לפנסיה וקרן השתלמות בחופשת לידה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388048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91706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783080" y="388048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פטור ממס הכנסה לאנשים עם נכות רפואית גבוהה או עיוורון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57200" y="435197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438854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783080" y="435197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פטור מלא או חלקי ממס הכנסה על הכנסה מהשכרת דירת מגורים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לקראת פרישה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‏טופס 161 דיגיטלי ובחירת ייעוד כספי פיצויים בסיום עבודה‏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‏עובד שסיים עבודה ומקבל טופס 161 — חייב לבחור מה לעשות עם כספי הפיצויים לפני שמנוכה מס שגוי.‏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497580"/>
            <a:ext cx="822960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‏לא לאשר טופס 161 מתוך לחץ. לפני שבוחרים משיכה או רצף, משווים את הסכום בטופס לדוחות הקופה ולתלושי השכר.‏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המסים, המעסיק, קופת הפנסיה או קופת הגמל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לקראת פרישה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‏פנסיית שאירים מקרן פנסיה למשפחה אחרי פטירת עמית‏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‏משפחה שאיבדה מפרנס שהיה מבוטח בקרן פנסיה זכאית לקצבת שאירים — יש לפנות לקרן מיד לאחר הפטירה.‏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‏קצבה חודשית לפי תקנון הקרן‏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 של בקלות ⭐: אל תחכו לצו ירושה לפני בדיקת קרן הפנסיה. בהרבה מקרים השאירים זכאים לפי תקנון הקרן גם לפני סיום כל הליך הירושה, וכל חודש עיכוב.‏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קרן הפנסיה של הנפטר / רשות שוק ההון לפניות ותלונות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לקראת פרישה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‏ביטוח פנסיוני לעובד עצמאי - חובת הפקדה וחיסכון במס‏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‏עצמאי חייב בהפקדה לפנסיה לפי חוק ומקבל הטבות מס — מי שאינו מפקיד מפסיד חיסכון וחשוף לקנסות.‏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‏הטבת מס על הפקדות + חיסכון עתידי‏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 של בקלות ⭐: אל תחכו לדצמבר. כבר באמצע השנה בדקו הכנסה משוערת והפקדות קיימות, כדי שלא תגלו בסוף שנה שחסר סכום גדול ואין תזרים להפקיד.‏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/ ביטוח לאומי / הגוף הפנסיוני שנבחר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לקראת פרישה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‏פתיחת חשבון עובר ושב וסירוב בלתי סביר של בנק לפתוח חשבון‏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‏בנק שסירב לפתוח חשבון בסיסי ללא סיבה מספקת – זכות חוקית לחשבון; יש להתלונן לפיקוח על הבנקים‏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497580"/>
            <a:ext cx="822960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‏כשבנק מסרב לפתוח חשבון, השאלה הראשונה היא: למה בדיוק הוא מסרב? לחשבון בסיסי או לאשראי?‏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הבנק שאליו פונים לפתיחת חשבון; פיקוח על הבנקים בבנק ישראל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לקראת פרישה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‏פיצויי פיטורים וזכויות בכספי הפיצויים‏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‏פוטרת אחרי שנת עבודה? בדוק זכאות לפיצויי פיטורים ושחרור כספי הפיצויים מהקרן — גם התפטרות בנסיבות מסוימות מזכה‏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‏משכורת × שנות ותק‏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‏לפני שמושכים כספי פיצויים, עושים שלוש בדיקות: כמה הופקד בקופה, האם המעסיק חייב להשלים, ומה ההשלכה על מס ועל הפנסיה העתידית.‏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המעסיק, קרן פנסיה / קופת גמל / ביטוח מנהלים, רשות המסים, בית הדין לעבודה במקרה מחלוקת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לקראת פרישה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‏המשך הפרשות לפנסיה וקרן השתלמות בחופשת לידה‏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‏מעסיק חייב להמשיך להפקיד לפנסיה וקרן השתלמות בתקופת חופשת לידה שיש בה זכאות לדמי לידה — יש לוודא.‏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‏המשך הפקדות פנסיה/גמל/קרן השתלמות‏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‏אחרי חופשת לידה, להוציא דוח הפקדות מהקרן ולסמן חודש-חודש. אם רואים חור בהפקדות דווקא בתקופה של דמי הלידה, זה סימן שצריך לפנות למעסיק מיד.‏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המעסיק; קופת הפנסיה/ביטוח מנהלים/קרן השתלמות; במקרה הפרה - זרוע העבודה/בית הדין לעבודה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לקראת פרישה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ממס הכנסה לאנשים עם נכות רפואית גבוהה או עיוורון‏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‏אדם עם נכות רפואית ‏90%‏+ זכאי לפטור ממס הכנסה – יש לפנות לוועדה רפואית לקביעת אחוזים לצרכי מס ולבקש החזר עד 6 שנים אחורה‏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ממס על הכנסה עד ‏445,200 ₪‏/שנה‏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‏לא מתחילים מהשאלה 'יש קצבה או אין קצבה', אלא מהפרוטוקול הרפואי: כמה אחוזי נכות רפואית נקבעו, לאיזו תקופה, והאם אחד הליקויים עומד בסף הנדרש.‏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המסים; הוועדה הרפואית מתקיימת באמצעות המוסד לביטוח לאומי כשצריך לקבוע אחוזי נכות למס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בקלות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לקראת פרישה — מדריך זכויות</dc:title>
  <dc:subject>PptxGenJS Presentation</dc:subject>
  <dc:creator>Perplexity Computer</dc:creator>
  <cp:lastModifiedBy>Perplexity Computer</cp:lastModifiedBy>
  <cp:revision>1</cp:revision>
  <dcterms:created xsi:type="dcterms:W3CDTF">2026-07-07T11:00:59Z</dcterms:created>
  <dcterms:modified xsi:type="dcterms:W3CDTF">2026-07-07T11:00:59Z</dcterms:modified>
</cp:coreProperties>
</file>