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חיים  ·  משפחות עם ילדים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הורה יחיד / חד-הורי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חד-הורית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הורה יחיד / חד-הורי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‏סיוע בשכר דירה למקבלי גמלת הבטחת הכנסה / השלמת הכנסה‏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‏מקבל הבטחת הכנסה וגר בשכירות? בדוק סיוע נוסף בשכר דירה ממשרד הבינוי והשיכון‏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‏סיוע חודשי (לפי הרכב המשפחה)‏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במסלול הבטחת הכנסה לא מספיק להגיש פעם אחת ולשכוח. צריך לנהל מעקב תוקף, כי אישור ביטוח לאומי ותעודת זכאות קצרים עלולים לעצור תשלום.‏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משרד הבינוי והשיכון, חברות ההרשמה לסיוע בדיור, והמוסד לביטוח לאומי כמקור אישור הקצבה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להורה גרוש או פרוד עבור גידול ילדים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ל'הורה אחד' עבור גידול ילדים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להורה יחיד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תשלום מזונות מביטוח לאומי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קצבת ילדים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להורים לילדים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פתיחת תיק מזונות בהוצאה לפועל - מסלול רגיל או מסלול מזונות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סיוע בשכר דירה למקבלי גמלת הבטחת הכנסה / השלמת הכנסה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הורה יחיד / חד-הורי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להורה גרוש או פרוד עבור גידול ילדים‏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גרוש/פרוד המגדל ילד או משלם מזונות זכאי לנקודת זיכוי נוספת ממס – יש לעדכן טופס 101 ולבדוק החזר מס‏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‏‏2,904 ₪‏/שנה (נקודת זיכוי)‏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להסתפק בזה שכתוב בתלוש 'ילדים'. אחרי גירושין או פרידה צריך לבדוק מחדש את טופס 101 ואת טופסי 106 של השנים האחרונות, כי לפעמים נקודת הזיכוי של הורה.‏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הורה יחיד / חד-הורי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ל'הורה אחד' עבור גידול ילדים‏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שגידל ילד לאחר פטירת ההורה השני זכאי לנקודת זיכוי 'הורה אחד' – יש לעדכן טופס 101 מיד‏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‏‏2,904 ₪‏/שנה (נקודת זיכוי)‏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‏בבדיקה ראשונית שאלו קודם: האם ההורה השני נפטר או אינו רשום? אם התשובה היא לא, אל תסווגו את זה כ'הורה אחד'.‏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הורה יחיד / חד-הורי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להורה יחיד‏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יחיד עם ילד מתחת לגיל 18 זכאי להנחה של עד ‏20%‏ בארנונה — יש להגיש בקשה לרשות המקומית.‏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‏20%‏ הנחה בארנונה שנתית‏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לפי תקנות ההנחה מארנונה וחוק משפחות חד הוריות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הורה יחיד / חד-הורי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‏תשלום מזונות מביטוח לאומי‏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‏יש פסק דין למזונות והחייב אינו משלם? ביטוח לאומי ישלם במקומו — הגש תביעה מיד‏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‏לפי פסק הדין‏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לפני שמגישים, עושים בדיקת ‘שלושת המכשולים’: 1. פסק הדין - לוודא שהוא מאושר, ברור, אחרון ועדכני, ושברור מי הזוכה ומה סכום המזונות.‏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 - מזונות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הורה יחיד / חד-הורי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‏קצבת ילדים‏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לילד עד גיל 18? ביטוח לאומי משלם קצבת ילדים חודשית — ודא שהתביעה מוגשת במיוחד לילד שנולד בחו"ל או אומץ‏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‏‏173–219 ₪‏/ילד/חודש‏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לחכות לראות “אם זה ייכנס לבד” במקרים שאינם לידה רגילה בבית חולים בישראל. אם הילד נולד בבית, בחו״ל, באימוץ, אצל אפוטרופוס או אחרי שינוי משפחתי.‏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 - תחום ילדים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הורה יחיד / חד-הורי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להורים לילדים‏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‏כל הורה לילדים זכאי לנקודות זיכוי שמפחיתות מס הכנסה – יש לעדכן טופס 101 ולא להשאיר כסף על השולחן‏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‏4,356 ₪‏/שנה (1.5 נקודות) ויותר בגילאים צעירים‏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אחרי כל לידה, אימוץ או שינוי מצב משפחתי, אל תחכו לינואר הבא. עדכנו טופס 101 באותה שנת מס.‏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המסים; המעסיק באמצעות טופס 101; פקיד שומה; ביטוח לאומי לעניין קצבת ילדים במצבי הורים נפרדים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הורה יחיד / חד-הורי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‏פתיחת תיק מזונות בהוצאה לפועל - מסלול רגיל או מסלול מזונות‏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‏יש פסק דין מזונות שהחייב לא משלם? ניתן לפתוח תיק גבייה בהוצאה לפועל במסלול מזונות לגבות את החוב.‏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‏לפי פסק הדין‏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פתיחת תיק מזונות לא מספיק להביא פסק דין. צריך להכין טבלת חודשים מסודרת: חודש, סכום שחויב, סכום ששולם בפועל, יתרת חוב, והאם התקבל תשלום מביטוח.‏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האכיפה והגבייה - לשכת ההוצאה לפועל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הורה יחיד / חד-הורי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