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C4E5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28016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32004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בקלות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457200" y="65836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100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מיצוי זכויות בשפה פשוטה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57200" y="182880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מצב חיים  ·  משפחות עם ילדים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457200" y="219456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משפחה עם ילדים בוגרים</a:t>
            </a:r>
            <a:endParaRPr lang="en-US" sz="3800" dirty="0"/>
          </a:p>
        </p:txBody>
      </p:sp>
      <p:sp>
        <p:nvSpPr>
          <p:cNvPr id="7" name="Text 5"/>
          <p:cNvSpPr/>
          <p:nvPr/>
        </p:nvSpPr>
        <p:spPr>
          <a:xfrm>
            <a:off x="457200" y="329184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500" dirty="0">
                <a:solidFill>
                  <a:srgbClr val="CDE0E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ילדים מעל 18 / בהשכלה גבוהה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457200" y="41605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 </a:t>
            </a:r>
            <a:pPr algn="r" indent="0" marL="0">
              <a:buNone/>
            </a:pPr>
            <a:r>
              <a:rPr lang="en-US" sz="1400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זכויות עיקריות לבדיקה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7200" y="46177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000" dirty="0">
                <a:solidFill>
                  <a:srgbClr val="7FA3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מבוסס על מקורות ממשלתיים רשמיים בלבד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משפחה עם ילדים בוגרים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008C99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מומלץ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‏נקודות זיכוי ממס הכנסה למי שמפרנסים את בני זוגם‏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‏נשוי/אה שכלכלת בן/בת זוגם עליהם ובן/בת הזוג הגיע/ה לגיל פרישה, עיוור/ת או נכה — זכאי/ת לנקודת זיכוי ממס.‏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08C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‏עד ‏2,904 ₪‏/שנה לנקודת זיכוי‏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‏הטיפ של בקלות: לפני שמגישים החזר מס רק בגלל נקודת הזיכוי הזו, בודקים את כל התמונה. לפעמים יש החזר יפה, ולפעמים אין חבות מס ולכן אין תועלת.‏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רשות המסים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C4E5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18872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איך ממשיכים מכאן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457200" y="1920240"/>
            <a:ext cx="82296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lnSpc>
                <a:spcPct val="140000"/>
              </a:lnSpc>
              <a:buNone/>
            </a:pPr>
            <a:r>
              <a:rPr lang="en-US" sz="1600" b="1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</a:t>
            </a:r>
            <a:pPr algn="r"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בחרו את הזכויות הרלוונטיות אליכם מתוך הרשימה.
</a:t>
            </a:r>
            <a:pPr algn="r" indent="0" marL="0">
              <a:lnSpc>
                <a:spcPct val="140000"/>
              </a:lnSpc>
              <a:buNone/>
            </a:pPr>
            <a:r>
              <a:rPr lang="en-US" sz="1600" b="1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</a:t>
            </a:r>
            <a:pPr algn="r"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אספו את המסמכים הנדרשים לכל זכות.
</a:t>
            </a:r>
            <a:pPr algn="r" indent="0" marL="0">
              <a:lnSpc>
                <a:spcPct val="140000"/>
              </a:lnSpc>
              <a:buNone/>
            </a:pPr>
            <a:r>
              <a:rPr lang="en-US" sz="1600" b="1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</a:t>
            </a:r>
            <a:pPr algn="r"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הגישו את הבקשות לגורם הרשמי הרלוונטי.
</a:t>
            </a:r>
            <a:pPr algn="r" indent="0" marL="0">
              <a:lnSpc>
                <a:spcPct val="140000"/>
              </a:lnSpc>
              <a:buNone/>
            </a:pPr>
            <a:r>
              <a:rPr lang="en-US" sz="1600" b="1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</a:t>
            </a:r>
            <a:pPr algn="r"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למידע מלא ומעודכן — היכנסו לאתר בקלות.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457200" y="459486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000" dirty="0">
                <a:solidFill>
                  <a:srgbClr val="7FA3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בקלות · מיצוי זכויות בשפה פשוטה · הופק על ידי Perplexity Computer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09728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סקירת הזכויות העיקריות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457200" y="1088136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783080" y="1051560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נקודות זיכוי ממס הכנסה להורה גרוש או פרוד עבור גידול ילדים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457200" y="1523048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1559624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783080" y="1523048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נקודות זיכוי ממס הכנסה ל'הורה אחד' עבור גידול ילדים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57200" y="1994535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2031111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1783080" y="1994535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טופס 101 - כרטיס עובד לקבלת נקודות זיכוי, הקלות ותיאום מס דרך המעסיק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457200" y="2466023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" y="2502599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1783080" y="2466023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נקודות זיכוי ממס הכנסה להורים לילדים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457200" y="2937510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2974086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1783080" y="2937510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נקודות זיכוי ממס הכנסה לעולה חדש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457200" y="3408998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3445574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783080" y="3408998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נקודות זיכוי ממס הכנסה להורה לילד או בוגר עם מוגבלות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457200" y="3880485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57200" y="3917061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008C99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מומלץ לבדוק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783080" y="3880485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נקודות זיכוי ממס הכנסה לחיילים משוחררים ומסיימי שירות לאומי או אזרחי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457200" y="4351973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57200" y="4388549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008C99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מומלץ לבדוק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1783080" y="4351973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נקודות זיכוי ממס הכנסה למי שמפרנסים את בני זוגם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משפחה עם ילדים בוגרים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‏נקודות זיכוי ממס הכנסה להורה גרוש או פרוד עבור גידול ילדים‏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‏הורה גרוש/פרוד המגדל ילד או משלם מזונות זכאי לנקודת זיכוי נוספת ממס – יש לעדכן טופס 101 ולבדוק החזר מס‏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08C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‏‏2,904 ₪‏/שנה (נקודת זיכוי)‏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‏לא להסתפק בזה שכתוב בתלוש 'ילדים'. אחרי גירושין או פרידה צריך לבדוק מחדש את טופס 101 ואת טופסי 106 של השנים האחרונות, כי לפעמים נקודת הזיכוי של הורה.‏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רשות המסים בישראל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משפחה עם ילדים בוגרים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‏נקודות זיכוי ממס הכנסה ל'הורה אחד' עבור גידול ילדים‏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‏הורה שגידל ילד לאחר פטירת ההורה השני זכאי לנקודת זיכוי 'הורה אחד' – יש לעדכן טופס 101 מיד‏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08C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‏‏2,904 ₪‏/שנה (נקודת זיכוי)‏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‏בבדיקה ראשונית שאלו קודם: האם ההורה השני נפטר או אינו רשום? אם התשובה היא לא, אל תסווגו את זה כ'הורה אחד'.‏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רשות המסים בישראל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משפחה עם ילדים בוגרים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‏טופס 101 - כרטיס עובד לקבלת נקודות זיכוי, הקלות ותיאום מס דרך המעסיק‏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‏כל עובד שכיר חייב למלא טופס 101 בתחילת שנה ובכל שינוי אישי כדי לקבל את נקודות הזיכוי המגיעות לו בתלוש.‏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7200" y="3497580"/>
            <a:ext cx="8229600" cy="1234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‏טיפ זהב: בתחילת כל שנה לא לחתום אוטומטית על טופס 101. לעבור על הספח, הילדים, היישוב, העבודה הנוספת וכל שינוי משנה קודמת.‏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רשות המסים בישראל; המעסיק/מחלקת שכר מבצעים בפועל לפי הצהרת העובד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משפחה עם ילדים בוגרים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‏נקודות זיכוי ממס הכנסה להורים לילדים‏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‏כל הורה לילדים זכאי לנקודות זיכוי שמפחיתות מס הכנסה – יש לעדכן טופס 101 ולא להשאיר כסף על השולחן‏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08C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‏עד ‏4,356 ₪‏/שנה (1.5 נקודות) ויותר בגילאים צעירים‏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‏טיפ זהב של בקלות ⭐: אחרי כל לידה, אימוץ או שינוי מצב משפחתי, אל תחכו לינואר הבא. עדכנו טופס 101 באותה שנת מס.‏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רשות המסים; המעסיק באמצעות טופס 101; פקיד שומה; ביטוח לאומי לעניין קצבת ילדים במצבי הורים נפרדים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משפחה עם ילדים בוגרים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‏נקודות זיכוי ממס הכנסה לעולה חדש‏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‏עולה חדש זכאי לנקודות זיכוי ממס למשך 42–54 חודשים – חייבים לבקש אצל המעסיק בטופס 101 אחרת פוספסות‏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08C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‏עד ‏2,904 ₪‏/שנה לנקודה‏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‏אצל עולה חדש לא מספיק לשאול 'מתי התחלת לעבוד'. צריך לבדוק את תאריך העלייה, את שנת העלייה, האם הייתה תקופת שירות/לימודים, והאם ההטבה באמת הופיעה בתלוש.‏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רשות המסים בישראל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משפחה עם ילדים בוגרים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‏נקודות זיכוי ממס הכנסה להורה לילד או בוגר עם מוגבלות‏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‏הורה לילד עם מוגבלות (גמלת ילד נכה, עיוורון, מוגבלות שכלית) זכאי ל-2 נקודות זיכוי – ‏484 ₪‏/חודש הפחתת מס‏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08C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‏‏5,808 ₪‏/שנה (2 נקודות זיכוי)‏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‏במשפחות עם ילד עם מוגבלות לא בודקים רק 'האם יש קצבה'. בודקים מי מההורים משלם מס בפועל, איזה מסלול מסמכים מתאים, והאם יש זכאות רטרואקטיבית לשנים שבהן.‏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רשות המסים; לפי המצב גם ביטוח לאומי, משרד החינוך, משרד הרווחה או משרד הבריאות לצורך אישורים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008C99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משפחה עם ילדים בוגרים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008C99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מומלץ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‏נקודות זיכוי ממס הכנסה לחיילים משוחררים ומסיימי שירות לאומי או אזרחי‏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‏חייל משוחרר זכאי ל-2 נקודות זיכוי ל-36 חודשים – חייבים לבקש אצל המעסיק בטופס 101, לא מגיע אוטומטית‏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008C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‏עד ‏5,808 ₪‏/שנה‏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‏החישוב הנכון הוא לפי חודשים, לא רק לפי שנים. מי שהשתחרר באמצע שנה צריך לבדוק חלק יחסי בכל שנת מס, אחרת קל לפספס החזר.‏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רשות המסים; צה״ל/רשות השירות הלאומי-אזרחי לצורך אישור שירות; מקור מידע: כל זכות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בקלות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משפחה עם ילדים בוגרים — מדריך זכויות</dc:title>
  <dc:subject>PptxGenJS Presentation</dc:subject>
  <dc:creator>Perplexity Computer</dc:creator>
  <cp:lastModifiedBy>Perplexity Computer</cp:lastModifiedBy>
  <cp:revision>1</cp:revision>
  <dcterms:created xsi:type="dcterms:W3CDTF">2026-07-07T11:00:59Z</dcterms:created>
  <dcterms:modified xsi:type="dcterms:W3CDTF">2026-07-07T11:00:59Z</dcterms:modified>
</cp:coreProperties>
</file>