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משפחות עם ילדים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משפחה ברוכת ילדים (4+)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ברוכת ילדים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ברוכת ילדים (4+)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‏קצבת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לילד עד גיל 18? ביטוח לאומי משלם קצבת ילדים חודשית — ודא שהתביעה מוגשת במיוחד לילד שנולד בחו"ל או אומץ‏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‏‏173–219 ₪‏/ילד/חודש‏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לחכות לראות “אם זה ייכנס לבד” במקרים שאינם לידה רגילה בבית חולים בישראל. אם הילד נולד בבית, בחו״ל, באימוץ, אצל אפוטרופוס או אחרי שינוי משפחתי.‏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- תחום ילדים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מענק לימודים לילדים יתומים, נטושים או שהוריהם אינם בארץ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מחיה ליתומים (שאירים)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להורה יחיד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השתתפות בשכר לימוד למעונות יום ומשפחתונים בפיקוח משרד העבודה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סיום העסקת עובד/ת במשק בית - הודעה מוקדמת, פיצויים וגמר חשבון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תוכנית חיסכון לכל ילד - פתיחה, בחירת מסלול והכפלת הפקדה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קצבת ילדים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ברוכת ילדים (4+)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‏מענק לימודים לילדים יתומים, נטושים או שהוריהם אינם בארץ‏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‏ילד יתום/נטוש שמקבל קצבת שאירים זכאי למענק לימודים שנתי של ‏1,204 ₪‏ לקראת תחילת שנת הלימודים.‏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‏‏1,204 ₪‏/שנה לכל ילד‏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‏הבדיקה הראשונה היא לא “האם יש קצבת שאירים”, אלא “מי מחזיק בילד בפועל ולאן משולמת קצבת הילדים”.‏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ברוכת ילדים (4+)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ברוכת ילדים (4+)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מחיה ליתומים (שאירים)‏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‏יתום/ה הלומד/ת בחטיבה עליונה או מסגרת מוכרת מגיל 14 זכאי/ת לדמי מחיה חודשיים נוספים מביטוח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‏‏683–946 ₪‏/חודש לדמי מחיה‏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לבדוק רק אם יש קצבת שאירים. צריך לבדוק בנפרד האם יש ילד שלומד, האם הוגש טופס 2910 לאותה שנת לימודים, והאם אישור הלימודים כולל מספר שעות שבועיות.‏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ברוכת ילדים (4+)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להורה יחיד‏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יחיד עם ילד מתחת לגיל 18 זכאי להנחה של עד ‏20%‏ בארנונה — יש להגיש בקשה לרשות המקומית.‏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‏20%‏ הנחה בארנונה שנתית‏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לפי תקנות ההנחה מארנונה וחוק משפחות חד הוריות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ברוכת ילדים (4+)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‏השתתפות בשכר לימוד למעונות יום ומשפחתונים בפיקוח משרד העבודה‏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‏ילד קטן עד גיל 2 שנים 9 חודשים במעון יום? הגש בקשה לסבסוד שכר לימוד ממשרד העבודה — חובה לבדוק‏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‏‏400–2,500 ₪‏ הנחה/חודש‏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‏הטיפ החשוב ביותר הוא לא להמתין לסוף השנה. מגישים בקשה מיד אחרי שיש אישור רישום למסגרת, עוקבים אחרי הודעות SMS ודוא״ל, ומשלימים חוסרים מהר.‏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משרד העבודה / האגף לעידוד תעסוקת הורים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ברוכת ילדים (4+)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‏סיום העסקת עובד/ת במשק בית - הודעה מוקדמת, פיצויים וגמר חשבון‏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‏בסיום העסקת עובד/ת משק בית יש לבצע גמר חשבון נכון הכולל הודעה מוקדמת, פדיון חופשה ופיצויים — טעויות עלולות לגרור תביעות.‏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לא מחכים לסוף תקופה. מנהלים רישום חודשי קצר של שעות, שכר, תשלומים וזכויות, וכך מונעים חוב מצטבר ומחלוקות.‏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מעסיק פרטי, משרד העבודה, בית הדין לעבודה וגופים פנסיוניים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ברוכת ילדים (4+)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‏תוכנית חיסכון לכל ילד - פתיחה, בחירת מסלול והכפלת הפקדה‏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לילד הזכאי לקצבת ילדים — כדאי לבחור מסלול חיסכון ולשקול הכפלת ההפקדה בתוך 6 חודשים מהלידה.‏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‏‏58 ₪‏/חודש לביטוח לאומי + אפשרות להכפלה ל-‏116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‏במשפחות עם כמה ילדים לא מספיק לבדוק רק את התינוק החדש. כדאי לפתוח רשימה של כל הילדים ולציין לכל אחד: איפה החיסכון, באיזה מסלול, האם ההפקדה מוכפלת.‏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לאומי; רשות שוק ההון ומשרד האוצר בהיבטי הגופים המנהלים; הבנק או קופת הגמל שנבחרו לניהול החיסכון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משפחה ברוכת ילדים (4+)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