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זוגיות מוקדמת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זוג נשוי ללא ילדים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נשואים, ללא ילדים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זוג נשוי ללא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‏מענק לרוכשי דירה בפריפריה במסגרת דירה בהנחה‏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‏זוכה בדירה בהנחה בפריפריה זכאי למענק של ‏40,000–60,000 ₪‏ דרך הבנק בעת קבלת המשכנתא — לא לשכוח לתבוע.‏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‏‏40,000–60,000 ₪‏ מענק פריפריה‏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לפני שחותמים על חוזה או סוגרים תמהיל משכנתא, בקשו מהבנק או מחברת ההרשמה אישור ברור בכתב: האם הדירה כוללת מענק פריפריה, מה סכום המענק, ואיך הוא.‏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משרד הבינוי והשיכון; חברות ההרשמה לדירה בהנחה; בנקים למשכנתאות; קבלן הפרויקט; לפי מסלול מחיר למשתכן/מחיר מופחת/מחיר מטרה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הטבות מס בקרן השתלמות לעצמאים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חובת ביטוח פנסיוני לעובדים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לעולים ברכישת דירה או נכס לעסק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שבח במכירת דירת מגורים יחידה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המשך הפרשות לפנסיה וקרן השתלמות בחופשת לידה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המשך הפרשות לפנסיה ולקרן השתלמות בתקופת חופשת לידה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לאנשים עם נכות, עיוורון, נפגעי פעולות איבה ובני משפחות חיילים שנספו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מענק לרוכשי דירה בפריפריה במסגרת דירה בהנחה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זוג נשוי ללא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‏הטבות מס בקרן השתלמות לעצמאים‏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‏עצמאי שפותח קרן השתלמות חוסך מס הכנסה וביטוח לאומי – הפקדה עד ‏4.5%‏ מהכנסה מוכרת כהוצאה‏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‏13,203 ₪‏/שנה הכרה בהוצאה‏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‏עצמאי לא צריך לשאול רק כמה מותר להפקיד, אלא כמה משתלם להפקיד לפי המס השולי שלו, ההכנסה החייבת, והאם הוא גם שכיר. זו בדיקה קטנה שיכולה לחסוך הרבה כסף.‏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חברות מנהלות קרנות השתלמות; מקור מידע: כל זכות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זוג נשוי ללא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‏חובת ביטוח פנסיוני לעובדים‏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שכיר זכאי לביטוח פנסיוני חובה — ודא שהמעסיק מפריש ומגיש לקרן המתאימה מדי חודש‏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‏‏18.5%‏ מהשכר המבוטח/חודש‏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‏אל תבדקו רק את תלוש השכר. נכנסים לאזור האישי של קרן הפנסיה ובודקים חודש-חודש: האם יש הפקדה, האם היא מתאימה לתלוש, והאם חסרים חודשים בתחילת עבודה או.‏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המעסיק, קרן פנסיה / קופת גמל / ביטוח מנהלים, רשות שוק ההון ומשרד העבודה במקרה תלונה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זוג נשוי ללא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לעולים ברכישת דירה או נכס לעסק‏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הרוכש דירה בתוך 7 שנים מעלייה זכאי לשיעורי מס רכישה מופחתים — חיסכון גדול בעת הרכישה.‏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‏עשרות אלפי ₪ חיסכון במס רכישה‏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‏הטיפ של בקלות: לפני שמגישים שומת מס רכישה לעולה, עושים שתי סימולציות: מסלול עולה ומסלול דירה יחידה רגיל.‏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זוג נשוי ללא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במכירת דירת מגורים יחידה‏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‏מוכר דירה יחידה שהייתה בבעלותו 18+ חודשים זכאי לפטור ממס שבח — חיסכון של עשרות עד מאות אלפי 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עד ‏5,008,000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שמבקשים פטור, בודקים את כל התא המשפחתי ולא רק את שם המוכר. דירה קטנה, חלק בירושה או דירה על שם בן זוג יכולים לשנות את כל החישוב.‏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זוג נשוי ללא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‏המשך הפרשות לפנסיה וקרן השתלמות בחופשת לידה‏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‏מעסיק חייב להמשיך להפקיד לפנסיה וקרן השתלמות בתקופת חופשת לידה שיש בה זכאות לדמי לידה — יש לוודא.‏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‏המשך הפקדות פנסיה/גמל/קרן השתלמות‏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‏אחרי חופשת לידה, להוציא דוח הפקדות מהקרן ולסמן חודש-חודש. אם רואים חור בהפקדות דווקא בתקופה של דמי הלידה, זה סימן שצריך לפנות למעסיק מיד.‏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המעסיק; קופת הפנסיה/ביטוח מנהלים/קרן השתלמות; במקרה הפרה - זרוע העבודה/בית הדין לעבודה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זוג נשוי ללא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‏המשך הפרשות לפנסיה ולקרן השתלמות בתקופת חופשת לידה‏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‏עובד/ת בחופשת לידה זכאי/ת להמשך הפרשות מעסיק לפנסיה וקרן השתלמות לאורך תקופת דמי הלידה – יש לוודא שהמעסיק מפריש בפועל‏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תבדקו רק את תלוש השכר. בדקו בדוח הקופה שהכסף באמת הופקד.‏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המעסיק; קופת הפנסיה/ביטוח מנהלים/קרן השתלמות; ביטוח לאומי לעניין אישור דמי לידה; רשות המסים לעניין הטבות מס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זוג נשוי ללא ילדים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לאנשים עם נכות, עיוורון, נפגעי פעולות איבה ובני משפחות חיילים שנספו‏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‏75%‏+ ברוכש דירת מגורים – פטור ממס רכישה על חלק ניכר מהעסקה, חיסכון של עשרות אלפי 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‏‏0%‏ מס רכישה עד ‏1,978,745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חתימת חוזה או מיד בתחילת העסקה, לבדוק את אישור הנכות מול תנאי מס רכישה ולא רק מול קצבה קיימת.‏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זוג נשוי ללא ילדים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