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זוגיות מוקדמת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מאורסים / לפני חתונה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זוגיות מוקדמת, לפני נישואין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‏בדיקת עמלות פירעון מוקדם למשכנתה לפני פירעון או מיחזור‏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כל פירעון מוקדם או מחזור משכנתה — יש לבקש מהבנק דף עמלות ולבדוק כדאיות לפני ביצוע הפעולה.‏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‏2 דוחות עמלות בחינם בשנה‏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‏הטעות הכי יקרה היא לחשב רק את הירידה בהחזר החודשי. בדיקה נכונה מסתכלת על סך העלות עד סוף המשכנתה, כולל עמלות, מדד, הארכת תקופה ועלות ביטוחים.‏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הבנק למשכנתאות, בנק ישראל, משרד הבינוי והשיכון בחלק מסובסד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לעולים ברכישת דירה או נכס לעסק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פיצוי על איחור במסירת דירה מקבלן לפי חוק המכר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מגבלות בנק ישראל על משכנתה חדשה: שיעור מימון, יחס החזר ותמהיל ריבית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אישור עקרוני למשכנתה בנקאית במבנה אחיד והשוואת הצעות בין בנקים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בדיקת עמלות פירעון מוקדם למשכנתה לפני פירעון או מיחזור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לעולים ברכישת דירה או נכס לעסק‏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הרוכש דירה בתוך 7 שנים מעלייה זכאי לשיעורי מס רכישה מופחתים — חיסכון גדול בעת הרכישה.‏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‏עשרות אלפי ₪ חיסכון במס רכישה‏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שומת מס רכישה לעולה, עושים שתי סימולציות: מסלול עולה ומסלול דירה יחידה רגיל.‏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‏פיצוי על איחור במסירת דירה מקבלן לפי חוק המכר‏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‏רכישת דירה מקבלן שנמסרה באיחור מעבר לתקופת החסד — מגיע פיצוי כספי חודשי לפי חוק המכר; חשוב לתבוע.‏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שכירות × חודשי האיחור × ‏125-150%‏‏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תנהלו את זה בעל פה. מהרגע שיש איחור, שמרו הודעות, מיילים ועדכונים מהקבלן.‏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הקבלן או היזם / הממונה על חוק המכר במשרד הבינוי והשיכון / בית משפט במקרה הצורך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‏מגבלות בנק ישראל על משכנתה חדשה: שיעור מימון, יחס החזר ותמהיל ריבית‏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חתימה על חוזה דירה — חובה לבדוק מגבלות בנק ישראל (שיעור מימון, יחס החזר, תמהיל ריבית) כדי לא להיתפס ללא מימון.‏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‏75%‏ מימון לדירה ראשונה‏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שמתאהבים בדירה, לעשות חישוב יבש: כמה הון עצמי יש, כמה מימון מותר לפי סוג הדירה, ומה ההחזר הצפוי ביחס להכנסה הפנויה.‏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בנק ישראל, הבנקים למשכנתאות, ובמקרים של זכאות גם משרד הבינוי והשיכון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מאורסים / לפני חתונה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‏אישור עקרוני למשכנתה בנקאית במבנה אחיד והשוואת הצעות בין בנקים‏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רכישת דירה — כדאי לקבל אישור עקרוני מכמה בנקים ולהשוות הצעות לפי מבנה אחיד לפני חתימה.‏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‏להגיש את אותה בקשה בדיוק לכמה בנקים. אם בכל בנק מוסרים נתונים אחרים, אי אפשר באמת להשוות.‏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בנקים למשכנתאות בפיקוח בנק ישראל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מאורסים / לפני חתונה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