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C4E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28016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בקלות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100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מיצוי זכויות בשפה פשוטה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182880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מצב חיים  ·  צעירים (18–30)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" y="219456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סטודנט/ית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457200" y="32918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500" dirty="0">
                <a:solidFill>
                  <a:srgbClr val="CDE0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לומד/ת לתואר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57200" y="41605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</a:t>
            </a:r>
            <a:pPr algn="r" indent="0" marL="0">
              <a:buNone/>
            </a:pPr>
            <a:r>
              <a:rPr lang="en-US" sz="1400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זכויות עיקריות לבדיקה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46177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7FA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מבוסס על מקורות ממשלתיים רשמיים בלבד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סטודנט/ית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008C99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מומלץ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‏הנחה בארנונה לבעלי הכנסה נמוכה‏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‏הכנסה נמוכה ביחס לגודל הבית? הגש בקשה להנחה בארנונה לרשות המקומית — יש לבדוק בכל שנה‏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‏עד ‏90%‏ הנחה בארנונה‏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‏טיפ זהב של בקלות ⭐: בארנונה לא מספיק לדעת את גובה ההכנסה. צריך לבדוק את מספר הנפשות המדויק, האם הרשות המקומית בכלל מעניקה את ההנחה, מה המועד האחרון.‏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הרשות המקומית שבה נמצא הנכס; לפי תקנות ההסדרים במשק המדינה (הנחה מארנונה), ובהכוונת משרד הפנים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C4E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1887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איך ממשיכים מכאן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1920240"/>
            <a:ext cx="8229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בחרו את הזכויות הרלוונטיות אליכם מתוך הרשימה.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אספו את המסמכים הנדרשים לכל זכות.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הגישו את הבקשות לגורם הרשמי הרלוונטי.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למידע מלא ומעודכן — היכנסו לאתר בקלות.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45948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7FA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בקלות · מיצוי זכויות בשפה פשוטה · הופק על ידי Perplexity Computer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09728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סקירת הזכויות העיקריות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57200" y="1088136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783080" y="1051560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הנחה בארנונה לאזרחים ותיקים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457200" y="1523048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559624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783080" y="1523048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הנחה בארנונה להורים לילד שמקבל גמלת ילד נכה או קצבת נכות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57200" y="1994535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031111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783080" y="1994535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הנחה בארנונה להורה יחיד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57200" y="2466023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2502599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783080" y="2466023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טופס 101 - כרטיס עובד לקבלת נקודות זיכוי, הקלות ותיאום מס דרך המעסיק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457200" y="2937510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2974086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783080" y="2937510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דמי ביטוח לאומי ודמי ביטוח בריאות לתלמידי ישיבה וסטודנטים ללא עבודה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57200" y="3408998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3445574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783080" y="3408998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הנחות ארנונה לנכים, נכי צה"ל ושכולים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457200" y="3880485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7200" y="3917061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783080" y="3880485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מעון יום שיקומי לפעוטות עם מוגבלות — מגיל חצי שנה עד 3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457200" y="4351973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4388549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008C99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מומלץ לבדוק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783080" y="4351973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הנחה בארנונה לבעלי הכנסה נמוכה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סטודנט/ית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‏הנחה בארנונה לאזרחים ותיקים‏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‏אזרח ותיק זכאי להנחה בארנונה של עד ‏30%‏ (ועד ‏100%‏ למקבלי השלמת הכנסה) — חייבים לבדוק ולהגיש בקשה.‏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‏‏25–100%‏ הנחה עד 100 מ"ר‏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‏⭐ תמיד לבדוק מול הרשות המקומית את ההנחה הגבוהה ביותר האפשרית לפני שמגישים, כי ברוב המקרים לא מקבלים כמה הנחות יחד.‏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הרשות המקומית; משרד הפנים; ביטוח לאומי לאישורי קצבאות והשלמת הכנסה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סטודנט/ית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‏הנחה בארנונה להורים לילד שמקבל גמלת ילד נכה או קצבת נכות‏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‏הורים לילד שמקבל גמלת ילד נכה זכאים להנחה בארנונה — יש לפנות לרשות המקומית עם אישור ביטוח לאומי.‏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‏עד ‏33%‏ הנחה על 100 מ"ר‏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‏⭐ אל תחכו לחשבון הבא. ברגע שיש אישור גמלת ילד נכה או קצבת נכות, בדקו מול העירייה אם ההנחה כבר מוזנת.‏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הרשות המקומית שבה נמצא הנכס; ביטוח לאומי לאישור גמלת ילד נכה/קצבת נכות; לפי תקנות ההנחה מארנונה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סטודנט/ית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‏הנחה בארנונה להורה יחיד‏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‏הורה יחיד עם ילד מתחת לגיל 18 זכאי להנחה של עד ‏20%‏ בארנונה — יש להגיש בקשה לרשות המקומית.‏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‏עד ‏20%‏ הנחה בארנונה שנתית‏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‏⭐ תמיד לבדוק מול הרשות המקומית את ההנחה הגבוהה ביותר האפשרית לפני שמגישים, כי ברוב המקרים לא מקבלים כמה הנחות יחד.‏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הרשות המקומית; לפי תקנות ההנחה מארנונה וחוק משפחות חד הוריות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סטודנט/ית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‏טופס 101 - כרטיס עובד לקבלת נקודות זיכוי, הקלות ותיאום מס דרך המעסיק‏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‏כל עובד שכיר חייב למלא טופס 101 בתחילת שנה ובכל שינוי אישי כדי לקבל את נקודות הזיכוי המגיעות לו בתלוש.‏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3497580"/>
            <a:ext cx="822960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‏טיפ זהב: בתחילת כל שנה לא לחתום אוטומטית על טופס 101. לעבור על הספח, הילדים, היישוב, העבודה הנוספת וכל שינוי משנה קודמת.‏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בישראל; המעסיק/מחלקת שכר מבצעים בפועל לפי הצהרת העובד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סטודנט/ית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‏דמי ביטוח לאומי ודמי ביטוח בריאות לתלמידי ישיבה וסטודנטים ללא עבודה‏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‏סטודנט/ית או תלמיד/ת ישיבה שאינם עובדים ישלמו ביטוח לאומי מינימלי של ‏171 ₪‏ בלבד — חייבים לעדכן סטטוס.‏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‏‏171 ₪‏/חודש (מינימלי במקום גבוה יותר)‏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‏לפני שמשלמים חוב לביטוח לאומי, בודקים קודם את המעמד. לפעמים החוב אינו חוב אמיתי אלא תוצאה של רישום לא נכון.‏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ביטוח לאומי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סטודנט/ית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‏הנחות ארנונה לנכים, נכי צה"ל ושכולים‏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‏הנחות ארנונה לנכים, נכי צה"ל ושכולים‏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הרשויות המקומיות (עיריות/מועצות); משרד הפנים — אגף הארנונה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סטודנט/ית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‏מעון יום שיקומי לפעוטות עם מוגבלות — מגיל חצי שנה עד 3‏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‏מעון יום שיקומי לפעוטות עם מוגבלות — מגיל חצי שנה עד 3‏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משרד הרווחה והביטחון החברתי; קופות החולים (לטיפולים פרא-רפואיים)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בקלות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סטודנט/ית — מדריך זכויות</dc:title>
  <dc:subject>PptxGenJS Presentation</dc:subject>
  <dc:creator>Perplexity Computer</dc:creator>
  <cp:lastModifiedBy>Perplexity Computer</cp:lastModifiedBy>
  <cp:revision>1</cp:revision>
  <dcterms:created xsi:type="dcterms:W3CDTF">2026-07-07T11:00:59Z</dcterms:created>
  <dcterms:modified xsi:type="dcterms:W3CDTF">2026-07-07T11:00:59Z</dcterms:modified>
</cp:coreProperties>
</file>