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צעירים (18–30)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צעיר/רווק עצמאי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גיל 18–30, ללא ילדים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פנסיוני לעובד עצמאי - חובת הפקדה וחיסכון במס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תיק עוסק פטור או מורשה מול מע״מ, מס הכנסה וביטוח לאומי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תוכנית חיסכון לכל ילד - פתיחה, בחירת מסלול והכפלת הפקדה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פנסיית שאירים מקרן פנסיה למשפחה אחרי פטירת עמית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פתיחת חשבון עובר ושב וסירוב בלתי סביר של בנק לפתוח חשבון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‏ביטוח פנסיוני לעובד עצמאי - חובת הפקדה וחיסכון במס‏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‏עצמאי חייב בהפקדה לפנסיה לפי חוק ומקבל הטבות מס — מי שאינו מפקיד מפסיד חיסכון וחשוף לקנסות.‏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‏הטבת מס על הפקדות + חיסכון עתידי‏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לדצמבר. כבר באמצע השנה בדקו הכנסה משוערת והפקדות קיימות, כדי שלא תגלו בסוף שנה שחסר סכום גדול ואין תזרים להפקיד.‏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/ ביטוח לאומי / הגוף הפנסיוני שנבחר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תיק עוסק פטור או מורשה מול מע״מ, מס הכנסה וביטוח לאומי‏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מי שמתחיל לקבל כסף על שירות/מכירה חייב לפתוח תיק עוסק מול מע"מ, מס הכנסה וביטוח לאומי לפני תחילת פעילות.‏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לפני שבוחרים עוסק פטור או מורשה, כתבו במשפט אחד מה מוכרים, למי, ובכמה צפוי המחזור השנתי.‏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מע״מ ומס הכנסה / 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‏תוכנית חיסכון לכל ילד - פתיחה, בחירת מסלול והכפלת הפקדה‏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הזכאי לקצבת ילדים — כדאי לבחור מסלול חיסכון ולשקול הכפלת ההפקדה בתוך 6 חודשים מהלידה.‏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‏‏58 ₪‏/חודש לביטוח לאומי + אפשרות להכפלה ל-‏116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‏במשפחות עם כמה ילדים לא מספיק לבדוק רק את התינוק החדש. כדאי לפתוח רשימה של כל הילדים ולציין לכל אחד: איפה החיסכון, באיזה מסלול, האם ההפקדה מוכפלת.‏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לאומי; רשות שוק ההון ומשרד האוצר בהיבטי הגופים המנהלים; הבנק או קופת הגמל שנבחרו לניהול החיסכון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‏פנסיית שאירים מקרן פנסיה למשפחה אחרי פטירת עמית‏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‏משפחה שאיבדה מפרנס שהיה מבוטח בקרן פנסיה זכאית לקצבת שאירים — יש לפנות לקרן מיד לאחר הפטירה.‏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חודשית לפי תקנון הקרן‏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אל תחכו לצו ירושה לפני בדיקת קרן הפנסיה. בהרבה מקרים השאירים זכאים לפי תקנון הקרן גם לפני סיום כל הליך הירושה, וכל חודש עיכוב.‏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קרן הפנסיה של הנפטר / רשות שוק ההון לפניות ותלונות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‏פתיחת חשבון עובר ושב וסירוב בלתי סביר של בנק לפתוח חשבון‏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‏בנק שסירב לפתוח חשבון בסיסי ללא סיבה מספקת – זכות חוקית לחשבון; יש להתלונן לפיקוח על הבנקים‏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‏כשבנק מסרב לפתוח חשבון, השאלה הראשונה היא: למה בדיוק הוא מסרב? לחשבון בסיסי או לאשראי?‏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הבנק שאליו פונים לפתיחת חשבון; פיקוח על הבנקים בבנק ישראל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צעיר/רווק עצמאי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צעיר/רווק עצמאי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